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70" r:id="rId2"/>
    <p:sldId id="372" r:id="rId3"/>
    <p:sldId id="371" r:id="rId4"/>
    <p:sldId id="289" r:id="rId5"/>
    <p:sldId id="375" r:id="rId6"/>
    <p:sldId id="271" r:id="rId7"/>
    <p:sldId id="415" r:id="rId8"/>
    <p:sldId id="2057" r:id="rId9"/>
    <p:sldId id="378" r:id="rId10"/>
    <p:sldId id="374" r:id="rId11"/>
    <p:sldId id="376" r:id="rId12"/>
    <p:sldId id="377" r:id="rId13"/>
    <p:sldId id="380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" initials="m" lastIdx="4" clrIdx="0">
    <p:extLst>
      <p:ext uri="{19B8F6BF-5375-455C-9EA6-DF929625EA0E}">
        <p15:presenceInfo xmlns:p15="http://schemas.microsoft.com/office/powerpoint/2012/main" userId="mac" providerId="None"/>
      </p:ext>
    </p:extLst>
  </p:cmAuthor>
  <p:cmAuthor id="2" name="Microsoft Office-Anwender" initials="MO" lastIdx="4" clrIdx="1">
    <p:extLst>
      <p:ext uri="{19B8F6BF-5375-455C-9EA6-DF929625EA0E}">
        <p15:presenceInfo xmlns:p15="http://schemas.microsoft.com/office/powerpoint/2012/main" userId="Microsoft Office-Anwen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350"/>
    <a:srgbClr val="E9F1F7"/>
    <a:srgbClr val="DEEBF2"/>
    <a:srgbClr val="CDE0EB"/>
    <a:srgbClr val="F3DDDD"/>
    <a:srgbClr val="969899"/>
    <a:srgbClr val="008143"/>
    <a:srgbClr val="002F5D"/>
    <a:srgbClr val="009EE3"/>
    <a:srgbClr val="004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1" autoAdjust="0"/>
    <p:restoredTop sz="86413" autoAdjust="0"/>
  </p:normalViewPr>
  <p:slideViewPr>
    <p:cSldViewPr snapToGrid="0">
      <p:cViewPr varScale="1">
        <p:scale>
          <a:sx n="69" d="100"/>
          <a:sy n="69" d="100"/>
        </p:scale>
        <p:origin x="6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36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A93A-50F6-48FF-AA04-D00552E67120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14C8-54AB-416D-99B3-39C3641D6D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B14C8-54AB-416D-99B3-39C3641D6D0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83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B14C8-54AB-416D-99B3-39C3641D6D0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95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B14C8-54AB-416D-99B3-39C3641D6D0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37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5C380-C318-43E3-A1F5-583B45DB2F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9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B14C8-54AB-416D-99B3-39C3641D6D0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62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B14C8-54AB-416D-99B3-39C3641D6D0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46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8F5B9A3-07D1-2142-B838-462AE654C2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542" y="5529679"/>
            <a:ext cx="2087821" cy="995517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6689527-8B2D-634A-92A9-EFFA469373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" y="0"/>
            <a:ext cx="12209589" cy="4590514"/>
          </a:xfrm>
          <a:custGeom>
            <a:avLst/>
            <a:gdLst>
              <a:gd name="connsiteX0" fmla="*/ 0 w 12192005"/>
              <a:gd name="connsiteY0" fmla="*/ 0 h 4454400"/>
              <a:gd name="connsiteX1" fmla="*/ 12192005 w 12192005"/>
              <a:gd name="connsiteY1" fmla="*/ 0 h 4454400"/>
              <a:gd name="connsiteX2" fmla="*/ 12192005 w 12192005"/>
              <a:gd name="connsiteY2" fmla="*/ 4454400 h 4454400"/>
              <a:gd name="connsiteX3" fmla="*/ 0 w 12192005"/>
              <a:gd name="connsiteY3" fmla="*/ 4454400 h 4454400"/>
              <a:gd name="connsiteX4" fmla="*/ 0 w 12192005"/>
              <a:gd name="connsiteY4" fmla="*/ 0 h 4454400"/>
              <a:gd name="connsiteX0" fmla="*/ 0 w 12192005"/>
              <a:gd name="connsiteY0" fmla="*/ 0 h 4641968"/>
              <a:gd name="connsiteX1" fmla="*/ 12192005 w 12192005"/>
              <a:gd name="connsiteY1" fmla="*/ 0 h 4641968"/>
              <a:gd name="connsiteX2" fmla="*/ 12192005 w 12192005"/>
              <a:gd name="connsiteY2" fmla="*/ 4454400 h 4641968"/>
              <a:gd name="connsiteX3" fmla="*/ 0 w 12192005"/>
              <a:gd name="connsiteY3" fmla="*/ 4454400 h 4641968"/>
              <a:gd name="connsiteX4" fmla="*/ 0 w 12192005"/>
              <a:gd name="connsiteY4" fmla="*/ 0 h 4641968"/>
              <a:gd name="connsiteX0" fmla="*/ 0 w 12209589"/>
              <a:gd name="connsiteY0" fmla="*/ 0 h 4543034"/>
              <a:gd name="connsiteX1" fmla="*/ 12192005 w 12209589"/>
              <a:gd name="connsiteY1" fmla="*/ 0 h 4543034"/>
              <a:gd name="connsiteX2" fmla="*/ 12209589 w 12209589"/>
              <a:gd name="connsiteY2" fmla="*/ 3654300 h 4543034"/>
              <a:gd name="connsiteX3" fmla="*/ 0 w 12209589"/>
              <a:gd name="connsiteY3" fmla="*/ 4454400 h 4543034"/>
              <a:gd name="connsiteX4" fmla="*/ 0 w 12209589"/>
              <a:gd name="connsiteY4" fmla="*/ 0 h 4543034"/>
              <a:gd name="connsiteX0" fmla="*/ 0 w 12209589"/>
              <a:gd name="connsiteY0" fmla="*/ 0 h 4590514"/>
              <a:gd name="connsiteX1" fmla="*/ 12192005 w 12209589"/>
              <a:gd name="connsiteY1" fmla="*/ 0 h 4590514"/>
              <a:gd name="connsiteX2" fmla="*/ 12209589 w 12209589"/>
              <a:gd name="connsiteY2" fmla="*/ 3654300 h 4590514"/>
              <a:gd name="connsiteX3" fmla="*/ 0 w 12209589"/>
              <a:gd name="connsiteY3" fmla="*/ 4454400 h 4590514"/>
              <a:gd name="connsiteX4" fmla="*/ 0 w 12209589"/>
              <a:gd name="connsiteY4" fmla="*/ 0 h 45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589" h="4590514">
                <a:moveTo>
                  <a:pt x="0" y="0"/>
                </a:moveTo>
                <a:lnTo>
                  <a:pt x="12192005" y="0"/>
                </a:lnTo>
                <a:cubicBezTo>
                  <a:pt x="12197866" y="1218100"/>
                  <a:pt x="12203728" y="2436200"/>
                  <a:pt x="12209589" y="3654300"/>
                </a:cubicBezTo>
                <a:cubicBezTo>
                  <a:pt x="8884140" y="4234592"/>
                  <a:pt x="3747479" y="4876430"/>
                  <a:pt x="0" y="445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684CB05-725A-42D0-924E-2D9301D24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30" y="4796970"/>
            <a:ext cx="9022022" cy="943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buNone/>
              <a:defRPr sz="2800">
                <a:solidFill>
                  <a:srgbClr val="63636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39419F2-6A54-4FAA-A1A3-33DE486EC0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30" y="5927315"/>
            <a:ext cx="9022022" cy="5978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636362"/>
                </a:solidFill>
              </a:defRPr>
            </a:lvl1pPr>
            <a:lvl2pPr marL="457200" indent="0">
              <a:buNone/>
              <a:defRPr sz="1800">
                <a:solidFill>
                  <a:srgbClr val="636362"/>
                </a:solidFill>
              </a:defRPr>
            </a:lvl2pPr>
            <a:lvl3pPr marL="914400" indent="0">
              <a:buNone/>
              <a:defRPr sz="1800">
                <a:solidFill>
                  <a:srgbClr val="636362"/>
                </a:solidFill>
              </a:defRPr>
            </a:lvl3pPr>
            <a:lvl4pPr marL="1371600" indent="0">
              <a:buNone/>
              <a:defRPr sz="1800">
                <a:solidFill>
                  <a:srgbClr val="636362"/>
                </a:solidFill>
              </a:defRPr>
            </a:lvl4pPr>
            <a:lvl5pPr marL="1828800" indent="0">
              <a:buNone/>
              <a:defRPr sz="1800">
                <a:solidFill>
                  <a:srgbClr val="636362"/>
                </a:solidFill>
              </a:defRPr>
            </a:lvl5pPr>
          </a:lstStyle>
          <a:p>
            <a:pPr lvl="0"/>
            <a:r>
              <a:rPr lang="de-DE" dirty="0"/>
              <a:t>Untertitel eingeben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C5F17B-4702-4C72-AA7B-92E082C227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7542" y="5291496"/>
            <a:ext cx="2087821" cy="12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213837" y="1458913"/>
            <a:ext cx="5774213" cy="4608000"/>
          </a:xfrm>
          <a:prstGeom prst="rect">
            <a:avLst/>
          </a:prstGeom>
          <a:noFill/>
        </p:spPr>
      </p:sp>
      <p:sp>
        <p:nvSpPr>
          <p:cNvPr id="3" name="Textplatzhalter 2"/>
          <p:cNvSpPr>
            <a:spLocks noGrp="1"/>
          </p:cNvSpPr>
          <p:nvPr>
            <p:ph type="body" sz="quarter" idx="35"/>
          </p:nvPr>
        </p:nvSpPr>
        <p:spPr>
          <a:xfrm>
            <a:off x="6181724" y="1458913"/>
            <a:ext cx="5792789" cy="4608000"/>
          </a:xfrm>
          <a:prstGeom prst="rect">
            <a:avLst/>
          </a:prstGeom>
          <a:noFill/>
        </p:spPr>
        <p:txBody>
          <a:bodyPr lIns="72000" tIns="36000" rIns="72000" bIns="36000" anchor="t"/>
          <a:lstStyle>
            <a:lvl1pPr algn="l">
              <a:lnSpc>
                <a:spcPct val="120000"/>
              </a:lnSpc>
              <a:spcAft>
                <a:spcPts val="1600"/>
              </a:spcAft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FB94BF4A-57C5-44E5-899B-D2BD7613F497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6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-Text-Bild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608D43-FC0D-4166-BD92-BF4AC3FA7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837" y="1458913"/>
            <a:ext cx="5774213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Bildplatzhalter 24">
            <a:extLst>
              <a:ext uri="{FF2B5EF4-FFF2-40B4-BE49-F238E27FC236}">
                <a16:creationId xmlns:a16="http://schemas.microsoft.com/office/drawing/2014/main" id="{15482F92-FF3F-419A-9E58-3BB6B3A651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1725" y="1458913"/>
            <a:ext cx="5792788" cy="4608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1" name="Datumsplatzhalter 2">
            <a:extLst>
              <a:ext uri="{FF2B5EF4-FFF2-40B4-BE49-F238E27FC236}">
                <a16:creationId xmlns:a16="http://schemas.microsoft.com/office/drawing/2014/main" id="{281E2635-4A09-1443-856A-98357C333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838" y="6320972"/>
            <a:ext cx="944402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fld id="{9E6E603F-1B0F-C447-9D54-BFEA1CECF80D}" type="datetime1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6128A170-372C-8C4F-BE0C-373F21A5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411" y="6320971"/>
            <a:ext cx="10639989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r>
              <a:rPr lang="de-DE" dirty="0"/>
              <a:t>Absender/Ansprechpartner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92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ariante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4">
            <a:extLst>
              <a:ext uri="{FF2B5EF4-FFF2-40B4-BE49-F238E27FC236}">
                <a16:creationId xmlns:a16="http://schemas.microsoft.com/office/drawing/2014/main" id="{6CF50622-9AA2-40B4-96CE-895832933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1726" y="1458913"/>
            <a:ext cx="5790673" cy="4608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6181725" y="4733012"/>
            <a:ext cx="5791200" cy="13344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636" y="2927"/>
                  <a:pt x="8246" y="1543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tIns="324000" anchor="ctr"/>
          <a:lstStyle>
            <a:lvl1pPr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DBA5EE3A-3919-394F-AD59-F8ADE214BA3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13838" y="1458913"/>
            <a:ext cx="5774212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4" name="Datumsplatzhalter 2">
            <a:extLst>
              <a:ext uri="{FF2B5EF4-FFF2-40B4-BE49-F238E27FC236}">
                <a16:creationId xmlns:a16="http://schemas.microsoft.com/office/drawing/2014/main" id="{CB846F6F-74F3-B84C-B2D8-58490D55D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838" y="6320972"/>
            <a:ext cx="944402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fld id="{9E6E603F-1B0F-C447-9D54-BFEA1CECF80D}" type="datetime1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25" name="Fußzeilenplatzhalter 3">
            <a:extLst>
              <a:ext uri="{FF2B5EF4-FFF2-40B4-BE49-F238E27FC236}">
                <a16:creationId xmlns:a16="http://schemas.microsoft.com/office/drawing/2014/main" id="{BF061956-DBE0-F54B-82CA-B75A8B591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411" y="6320971"/>
            <a:ext cx="10639989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r>
              <a:rPr lang="de-DE" dirty="0"/>
              <a:t>Absender/Ansprechpartner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854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f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419850" y="145891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8" name="Textplatzhalter 47"/>
          <p:cNvSpPr>
            <a:spLocks noGrp="1"/>
          </p:cNvSpPr>
          <p:nvPr>
            <p:ph type="body" sz="quarter" idx="30"/>
          </p:nvPr>
        </p:nvSpPr>
        <p:spPr>
          <a:xfrm>
            <a:off x="201613" y="1458913"/>
            <a:ext cx="5570537" cy="4603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34D2741-EAC7-4FFC-B70D-9CEE7BDBF3AD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10712400" y="147685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281550" y="145891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7850700" y="145891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6419850" y="5041228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10712400" y="5050376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9281550" y="5041228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850700" y="5041228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6419850" y="2655949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10712400" y="2665097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9281550" y="2655949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7850700" y="2655949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6419850" y="384419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10712400" y="3853341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9281550" y="384419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7850700" y="384419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201612" y="1458912"/>
            <a:ext cx="5570537" cy="4608511"/>
          </a:xfrm>
          <a:prstGeom prst="rect">
            <a:avLst/>
          </a:prstGeom>
          <a:noFill/>
        </p:spPr>
      </p:sp>
      <p:sp>
        <p:nvSpPr>
          <p:cNvPr id="41" name="Picture Placeholder 1"/>
          <p:cNvSpPr>
            <a:spLocks noGrp="1"/>
          </p:cNvSpPr>
          <p:nvPr>
            <p:ph type="pic" sz="quarter" idx="32"/>
          </p:nvPr>
        </p:nvSpPr>
        <p:spPr>
          <a:xfrm>
            <a:off x="6419850" y="1458913"/>
            <a:ext cx="5552550" cy="4608511"/>
          </a:xfrm>
          <a:prstGeom prst="rect">
            <a:avLst/>
          </a:prstGeom>
          <a:noFill/>
        </p:spPr>
      </p:sp>
      <p:sp>
        <p:nvSpPr>
          <p:cNvPr id="44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419850" y="4627423"/>
            <a:ext cx="5554663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218" y="2736"/>
                  <a:pt x="7337" y="166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396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01613" y="4627423"/>
            <a:ext cx="5570538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734" y="2670"/>
                  <a:pt x="6953" y="166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396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CFCA758D-CF60-47FC-A40E-3E4C7BE4D17E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53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201612" y="1458912"/>
            <a:ext cx="5570537" cy="4608511"/>
          </a:xfrm>
          <a:prstGeom prst="rect">
            <a:avLst/>
          </a:prstGeom>
          <a:noFill/>
        </p:spPr>
      </p:sp>
      <p:sp>
        <p:nvSpPr>
          <p:cNvPr id="41" name="Picture Placeholder 1"/>
          <p:cNvSpPr>
            <a:spLocks noGrp="1"/>
          </p:cNvSpPr>
          <p:nvPr>
            <p:ph type="pic" sz="quarter" idx="32"/>
          </p:nvPr>
        </p:nvSpPr>
        <p:spPr>
          <a:xfrm>
            <a:off x="6419850" y="1458913"/>
            <a:ext cx="5552550" cy="4608511"/>
          </a:xfrm>
          <a:prstGeom prst="rect">
            <a:avLst/>
          </a:prstGeom>
          <a:noFill/>
        </p:spPr>
      </p:sp>
      <p:sp>
        <p:nvSpPr>
          <p:cNvPr id="44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419850" y="4627423"/>
            <a:ext cx="5554663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218" y="2736"/>
                  <a:pt x="7337" y="166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</p:spPr>
        <p:txBody>
          <a:bodyPr lIns="72000" tIns="396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01613" y="4627423"/>
            <a:ext cx="5570538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734" y="2670"/>
                  <a:pt x="6953" y="166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</p:spPr>
        <p:txBody>
          <a:bodyPr lIns="72000" tIns="396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CFCA758D-CF60-47FC-A40E-3E4C7BE4D17E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64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1"/>
          <p:cNvSpPr>
            <a:spLocks noGrp="1"/>
          </p:cNvSpPr>
          <p:nvPr>
            <p:ph type="pic" sz="quarter" idx="33"/>
          </p:nvPr>
        </p:nvSpPr>
        <p:spPr>
          <a:xfrm>
            <a:off x="8194676" y="2092325"/>
            <a:ext cx="3780000" cy="3316288"/>
          </a:xfrm>
          <a:prstGeom prst="rect">
            <a:avLst/>
          </a:prstGeom>
          <a:noFill/>
        </p:spPr>
      </p:sp>
      <p:sp>
        <p:nvSpPr>
          <p:cNvPr id="45" name="Textplatzhalter 2"/>
          <p:cNvSpPr>
            <a:spLocks noGrp="1"/>
          </p:cNvSpPr>
          <p:nvPr>
            <p:ph type="body" sz="quarter" idx="37" hasCustomPrompt="1"/>
          </p:nvPr>
        </p:nvSpPr>
        <p:spPr>
          <a:xfrm>
            <a:off x="8194676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023" y="2782"/>
                  <a:pt x="7371" y="167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41" name="Picture Placeholder 1"/>
          <p:cNvSpPr>
            <a:spLocks noGrp="1"/>
          </p:cNvSpPr>
          <p:nvPr>
            <p:ph type="pic" sz="quarter" idx="32"/>
          </p:nvPr>
        </p:nvSpPr>
        <p:spPr>
          <a:xfrm>
            <a:off x="4204256" y="2092325"/>
            <a:ext cx="3780000" cy="3316288"/>
          </a:xfrm>
          <a:prstGeom prst="rect">
            <a:avLst/>
          </a:prstGeom>
          <a:noFill/>
        </p:spPr>
      </p:sp>
      <p:sp>
        <p:nvSpPr>
          <p:cNvPr id="44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4204256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782" y="2894"/>
                  <a:pt x="7144" y="167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213838" y="2092325"/>
            <a:ext cx="3780000" cy="3316288"/>
          </a:xfrm>
          <a:prstGeom prst="rect">
            <a:avLst/>
          </a:prstGeom>
          <a:noFill/>
        </p:spPr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13838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024" y="2893"/>
                  <a:pt x="8127" y="155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0B17132-A56B-4D63-96A1-C85EC1258E1E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416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1"/>
          <p:cNvSpPr>
            <a:spLocks noGrp="1"/>
          </p:cNvSpPr>
          <p:nvPr>
            <p:ph type="pic" sz="quarter" idx="33"/>
          </p:nvPr>
        </p:nvSpPr>
        <p:spPr>
          <a:xfrm>
            <a:off x="8194676" y="2092325"/>
            <a:ext cx="3780000" cy="3316288"/>
          </a:xfrm>
          <a:prstGeom prst="rect">
            <a:avLst/>
          </a:prstGeom>
          <a:noFill/>
        </p:spPr>
      </p:sp>
      <p:sp>
        <p:nvSpPr>
          <p:cNvPr id="45" name="Textplatzhalter 2"/>
          <p:cNvSpPr>
            <a:spLocks noGrp="1"/>
          </p:cNvSpPr>
          <p:nvPr>
            <p:ph type="body" sz="quarter" idx="37" hasCustomPrompt="1"/>
          </p:nvPr>
        </p:nvSpPr>
        <p:spPr>
          <a:xfrm>
            <a:off x="8194676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023" y="2782"/>
                  <a:pt x="7371" y="167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41" name="Picture Placeholder 1"/>
          <p:cNvSpPr>
            <a:spLocks noGrp="1"/>
          </p:cNvSpPr>
          <p:nvPr>
            <p:ph type="pic" sz="quarter" idx="32"/>
          </p:nvPr>
        </p:nvSpPr>
        <p:spPr>
          <a:xfrm>
            <a:off x="4204256" y="2092325"/>
            <a:ext cx="3780000" cy="3316288"/>
          </a:xfrm>
          <a:prstGeom prst="rect">
            <a:avLst/>
          </a:prstGeom>
          <a:noFill/>
        </p:spPr>
      </p:sp>
      <p:sp>
        <p:nvSpPr>
          <p:cNvPr id="44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4204256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782" y="2894"/>
                  <a:pt x="7144" y="167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213838" y="2092325"/>
            <a:ext cx="3780000" cy="3316288"/>
          </a:xfrm>
          <a:prstGeom prst="rect">
            <a:avLst/>
          </a:prstGeom>
          <a:noFill/>
        </p:spPr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13838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024" y="2893"/>
                  <a:pt x="8127" y="155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0B17132-A56B-4D63-96A1-C85EC1258E1E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386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ion - Reaktion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A4044DB-7CA8-4CCB-92FE-232A1B158432}"/>
              </a:ext>
            </a:extLst>
          </p:cNvPr>
          <p:cNvSpPr/>
          <p:nvPr userDrawn="1"/>
        </p:nvSpPr>
        <p:spPr>
          <a:xfrm>
            <a:off x="213838" y="1676401"/>
            <a:ext cx="6208381" cy="1204492"/>
          </a:xfrm>
          <a:custGeom>
            <a:avLst/>
            <a:gdLst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57800 w 5257800"/>
              <a:gd name="connsiteY2" fmla="*/ 1309687 h 1309687"/>
              <a:gd name="connsiteX3" fmla="*/ 0 w 5257800"/>
              <a:gd name="connsiteY3" fmla="*/ 1309687 h 1309687"/>
              <a:gd name="connsiteX4" fmla="*/ 0 w 5257800"/>
              <a:gd name="connsiteY4" fmla="*/ 0 h 1309687"/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49779 w 5257800"/>
              <a:gd name="connsiteY2" fmla="*/ 618123 h 1309687"/>
              <a:gd name="connsiteX3" fmla="*/ 5257800 w 5257800"/>
              <a:gd name="connsiteY3" fmla="*/ 1309687 h 1309687"/>
              <a:gd name="connsiteX4" fmla="*/ 0 w 5257800"/>
              <a:gd name="connsiteY4" fmla="*/ 1309687 h 1309687"/>
              <a:gd name="connsiteX5" fmla="*/ 0 w 5257800"/>
              <a:gd name="connsiteY5" fmla="*/ 0 h 1309687"/>
              <a:gd name="connsiteX0" fmla="*/ 0 w 6043869"/>
              <a:gd name="connsiteY0" fmla="*/ 0 h 1309687"/>
              <a:gd name="connsiteX1" fmla="*/ 5257800 w 6043869"/>
              <a:gd name="connsiteY1" fmla="*/ 0 h 1309687"/>
              <a:gd name="connsiteX2" fmla="*/ 6043863 w 6043869"/>
              <a:gd name="connsiteY2" fmla="*/ 618123 h 1309687"/>
              <a:gd name="connsiteX3" fmla="*/ 5257800 w 6043869"/>
              <a:gd name="connsiteY3" fmla="*/ 1309687 h 1309687"/>
              <a:gd name="connsiteX4" fmla="*/ 0 w 6043869"/>
              <a:gd name="connsiteY4" fmla="*/ 1309687 h 1309687"/>
              <a:gd name="connsiteX5" fmla="*/ 0 w 6043869"/>
              <a:gd name="connsiteY5" fmla="*/ 0 h 1309687"/>
              <a:gd name="connsiteX0" fmla="*/ 0 w 6043876"/>
              <a:gd name="connsiteY0" fmla="*/ 0 h 1309687"/>
              <a:gd name="connsiteX1" fmla="*/ 5257800 w 6043876"/>
              <a:gd name="connsiteY1" fmla="*/ 0 h 1309687"/>
              <a:gd name="connsiteX2" fmla="*/ 6043863 w 6043876"/>
              <a:gd name="connsiteY2" fmla="*/ 618123 h 1309687"/>
              <a:gd name="connsiteX3" fmla="*/ 5257800 w 6043876"/>
              <a:gd name="connsiteY3" fmla="*/ 1309687 h 1309687"/>
              <a:gd name="connsiteX4" fmla="*/ 0 w 6043876"/>
              <a:gd name="connsiteY4" fmla="*/ 1309687 h 1309687"/>
              <a:gd name="connsiteX5" fmla="*/ 0 w 6043876"/>
              <a:gd name="connsiteY5" fmla="*/ 0 h 1309687"/>
              <a:gd name="connsiteX0" fmla="*/ 0 w 6043863"/>
              <a:gd name="connsiteY0" fmla="*/ 0 h 1309687"/>
              <a:gd name="connsiteX1" fmla="*/ 5257800 w 6043863"/>
              <a:gd name="connsiteY1" fmla="*/ 0 h 1309687"/>
              <a:gd name="connsiteX2" fmla="*/ 6043863 w 6043863"/>
              <a:gd name="connsiteY2" fmla="*/ 618123 h 1309687"/>
              <a:gd name="connsiteX3" fmla="*/ 5257800 w 6043863"/>
              <a:gd name="connsiteY3" fmla="*/ 1309687 h 1309687"/>
              <a:gd name="connsiteX4" fmla="*/ 0 w 6043863"/>
              <a:gd name="connsiteY4" fmla="*/ 1309687 h 1309687"/>
              <a:gd name="connsiteX5" fmla="*/ 0 w 6043863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3863" h="1309687">
                <a:moveTo>
                  <a:pt x="0" y="0"/>
                </a:moveTo>
                <a:lnTo>
                  <a:pt x="5257800" y="0"/>
                </a:lnTo>
                <a:lnTo>
                  <a:pt x="6043863" y="618123"/>
                </a:lnTo>
                <a:lnTo>
                  <a:pt x="5257800" y="1309687"/>
                </a:lnTo>
                <a:lnTo>
                  <a:pt x="0" y="1309687"/>
                </a:lnTo>
                <a:lnTo>
                  <a:pt x="0" y="0"/>
                </a:lnTo>
                <a:close/>
              </a:path>
            </a:pathLst>
          </a:custGeom>
          <a:solidFill>
            <a:srgbClr val="2CA3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614BB3C-16BD-471C-826F-32F0C7FD0D05}"/>
              </a:ext>
            </a:extLst>
          </p:cNvPr>
          <p:cNvSpPr/>
          <p:nvPr userDrawn="1"/>
        </p:nvSpPr>
        <p:spPr>
          <a:xfrm>
            <a:off x="5736167" y="1676401"/>
            <a:ext cx="6236233" cy="1204492"/>
          </a:xfrm>
          <a:custGeom>
            <a:avLst/>
            <a:gdLst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0 w 5257801"/>
              <a:gd name="connsiteY4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1 w 5257802"/>
              <a:gd name="connsiteY0" fmla="*/ 0 h 1309687"/>
              <a:gd name="connsiteX1" fmla="*/ 5257802 w 5257802"/>
              <a:gd name="connsiteY1" fmla="*/ 0 h 1309687"/>
              <a:gd name="connsiteX2" fmla="*/ 5257802 w 5257802"/>
              <a:gd name="connsiteY2" fmla="*/ 1309687 h 1309687"/>
              <a:gd name="connsiteX3" fmla="*/ 1 w 5257802"/>
              <a:gd name="connsiteY3" fmla="*/ 1309687 h 1309687"/>
              <a:gd name="connsiteX4" fmla="*/ 919944 w 5257802"/>
              <a:gd name="connsiteY4" fmla="*/ 623209 h 1309687"/>
              <a:gd name="connsiteX5" fmla="*/ 1 w 5257802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62001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02086 w 5257801"/>
              <a:gd name="connsiteY4" fmla="*/ 623209 h 1309687"/>
              <a:gd name="connsiteX5" fmla="*/ 0 w 5257801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1" h="1309687">
                <a:moveTo>
                  <a:pt x="0" y="0"/>
                </a:moveTo>
                <a:lnTo>
                  <a:pt x="5257801" y="0"/>
                </a:lnTo>
                <a:lnTo>
                  <a:pt x="5257801" y="1309687"/>
                </a:lnTo>
                <a:lnTo>
                  <a:pt x="0" y="1309687"/>
                </a:lnTo>
                <a:lnTo>
                  <a:pt x="702086" y="623209"/>
                </a:lnTo>
                <a:lnTo>
                  <a:pt x="0" y="0"/>
                </a:lnTo>
                <a:close/>
              </a:path>
            </a:pathLst>
          </a:custGeom>
          <a:solidFill>
            <a:srgbClr val="9192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62E979-D15E-46DF-8A90-0A664BACE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1886857"/>
            <a:ext cx="5179684" cy="7825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402CAC11-18B2-AB45-84A9-845BCA593C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5268" y="1886857"/>
            <a:ext cx="5031897" cy="7825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6" name="Rechteck 13">
            <a:extLst>
              <a:ext uri="{FF2B5EF4-FFF2-40B4-BE49-F238E27FC236}">
                <a16:creationId xmlns:a16="http://schemas.microsoft.com/office/drawing/2014/main" id="{CA654A75-B870-BA4B-919C-74A5060B0075}"/>
              </a:ext>
            </a:extLst>
          </p:cNvPr>
          <p:cNvSpPr/>
          <p:nvPr userDrawn="1"/>
        </p:nvSpPr>
        <p:spPr>
          <a:xfrm>
            <a:off x="213837" y="3143836"/>
            <a:ext cx="6208381" cy="1204492"/>
          </a:xfrm>
          <a:custGeom>
            <a:avLst/>
            <a:gdLst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57800 w 5257800"/>
              <a:gd name="connsiteY2" fmla="*/ 1309687 h 1309687"/>
              <a:gd name="connsiteX3" fmla="*/ 0 w 5257800"/>
              <a:gd name="connsiteY3" fmla="*/ 1309687 h 1309687"/>
              <a:gd name="connsiteX4" fmla="*/ 0 w 5257800"/>
              <a:gd name="connsiteY4" fmla="*/ 0 h 1309687"/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49779 w 5257800"/>
              <a:gd name="connsiteY2" fmla="*/ 618123 h 1309687"/>
              <a:gd name="connsiteX3" fmla="*/ 5257800 w 5257800"/>
              <a:gd name="connsiteY3" fmla="*/ 1309687 h 1309687"/>
              <a:gd name="connsiteX4" fmla="*/ 0 w 5257800"/>
              <a:gd name="connsiteY4" fmla="*/ 1309687 h 1309687"/>
              <a:gd name="connsiteX5" fmla="*/ 0 w 5257800"/>
              <a:gd name="connsiteY5" fmla="*/ 0 h 1309687"/>
              <a:gd name="connsiteX0" fmla="*/ 0 w 6043869"/>
              <a:gd name="connsiteY0" fmla="*/ 0 h 1309687"/>
              <a:gd name="connsiteX1" fmla="*/ 5257800 w 6043869"/>
              <a:gd name="connsiteY1" fmla="*/ 0 h 1309687"/>
              <a:gd name="connsiteX2" fmla="*/ 6043863 w 6043869"/>
              <a:gd name="connsiteY2" fmla="*/ 618123 h 1309687"/>
              <a:gd name="connsiteX3" fmla="*/ 5257800 w 6043869"/>
              <a:gd name="connsiteY3" fmla="*/ 1309687 h 1309687"/>
              <a:gd name="connsiteX4" fmla="*/ 0 w 6043869"/>
              <a:gd name="connsiteY4" fmla="*/ 1309687 h 1309687"/>
              <a:gd name="connsiteX5" fmla="*/ 0 w 6043869"/>
              <a:gd name="connsiteY5" fmla="*/ 0 h 1309687"/>
              <a:gd name="connsiteX0" fmla="*/ 0 w 6043876"/>
              <a:gd name="connsiteY0" fmla="*/ 0 h 1309687"/>
              <a:gd name="connsiteX1" fmla="*/ 5257800 w 6043876"/>
              <a:gd name="connsiteY1" fmla="*/ 0 h 1309687"/>
              <a:gd name="connsiteX2" fmla="*/ 6043863 w 6043876"/>
              <a:gd name="connsiteY2" fmla="*/ 618123 h 1309687"/>
              <a:gd name="connsiteX3" fmla="*/ 5257800 w 6043876"/>
              <a:gd name="connsiteY3" fmla="*/ 1309687 h 1309687"/>
              <a:gd name="connsiteX4" fmla="*/ 0 w 6043876"/>
              <a:gd name="connsiteY4" fmla="*/ 1309687 h 1309687"/>
              <a:gd name="connsiteX5" fmla="*/ 0 w 6043876"/>
              <a:gd name="connsiteY5" fmla="*/ 0 h 1309687"/>
              <a:gd name="connsiteX0" fmla="*/ 0 w 6043863"/>
              <a:gd name="connsiteY0" fmla="*/ 0 h 1309687"/>
              <a:gd name="connsiteX1" fmla="*/ 5257800 w 6043863"/>
              <a:gd name="connsiteY1" fmla="*/ 0 h 1309687"/>
              <a:gd name="connsiteX2" fmla="*/ 6043863 w 6043863"/>
              <a:gd name="connsiteY2" fmla="*/ 618123 h 1309687"/>
              <a:gd name="connsiteX3" fmla="*/ 5257800 w 6043863"/>
              <a:gd name="connsiteY3" fmla="*/ 1309687 h 1309687"/>
              <a:gd name="connsiteX4" fmla="*/ 0 w 6043863"/>
              <a:gd name="connsiteY4" fmla="*/ 1309687 h 1309687"/>
              <a:gd name="connsiteX5" fmla="*/ 0 w 6043863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3863" h="1309687">
                <a:moveTo>
                  <a:pt x="0" y="0"/>
                </a:moveTo>
                <a:lnTo>
                  <a:pt x="5257800" y="0"/>
                </a:lnTo>
                <a:lnTo>
                  <a:pt x="6043863" y="618123"/>
                </a:lnTo>
                <a:lnTo>
                  <a:pt x="5257800" y="1309687"/>
                </a:lnTo>
                <a:lnTo>
                  <a:pt x="0" y="1309687"/>
                </a:lnTo>
                <a:lnTo>
                  <a:pt x="0" y="0"/>
                </a:lnTo>
                <a:close/>
              </a:path>
            </a:pathLst>
          </a:custGeom>
          <a:solidFill>
            <a:srgbClr val="2CA3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37" name="Rechteck 16">
            <a:extLst>
              <a:ext uri="{FF2B5EF4-FFF2-40B4-BE49-F238E27FC236}">
                <a16:creationId xmlns:a16="http://schemas.microsoft.com/office/drawing/2014/main" id="{514D2F12-D899-E14B-9C6D-BE69FD07FBA5}"/>
              </a:ext>
            </a:extLst>
          </p:cNvPr>
          <p:cNvSpPr/>
          <p:nvPr userDrawn="1"/>
        </p:nvSpPr>
        <p:spPr>
          <a:xfrm>
            <a:off x="5736166" y="3143836"/>
            <a:ext cx="6236233" cy="1204492"/>
          </a:xfrm>
          <a:custGeom>
            <a:avLst/>
            <a:gdLst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0 w 5257801"/>
              <a:gd name="connsiteY4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1 w 5257802"/>
              <a:gd name="connsiteY0" fmla="*/ 0 h 1309687"/>
              <a:gd name="connsiteX1" fmla="*/ 5257802 w 5257802"/>
              <a:gd name="connsiteY1" fmla="*/ 0 h 1309687"/>
              <a:gd name="connsiteX2" fmla="*/ 5257802 w 5257802"/>
              <a:gd name="connsiteY2" fmla="*/ 1309687 h 1309687"/>
              <a:gd name="connsiteX3" fmla="*/ 1 w 5257802"/>
              <a:gd name="connsiteY3" fmla="*/ 1309687 h 1309687"/>
              <a:gd name="connsiteX4" fmla="*/ 919944 w 5257802"/>
              <a:gd name="connsiteY4" fmla="*/ 623209 h 1309687"/>
              <a:gd name="connsiteX5" fmla="*/ 1 w 5257802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62001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02086 w 5257801"/>
              <a:gd name="connsiteY4" fmla="*/ 623209 h 1309687"/>
              <a:gd name="connsiteX5" fmla="*/ 0 w 5257801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1" h="1309687">
                <a:moveTo>
                  <a:pt x="0" y="0"/>
                </a:moveTo>
                <a:lnTo>
                  <a:pt x="5257801" y="0"/>
                </a:lnTo>
                <a:lnTo>
                  <a:pt x="5257801" y="1309687"/>
                </a:lnTo>
                <a:lnTo>
                  <a:pt x="0" y="1309687"/>
                </a:lnTo>
                <a:lnTo>
                  <a:pt x="702086" y="623209"/>
                </a:lnTo>
                <a:lnTo>
                  <a:pt x="0" y="0"/>
                </a:lnTo>
                <a:close/>
              </a:path>
            </a:pathLst>
          </a:custGeom>
          <a:solidFill>
            <a:srgbClr val="9192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38" name="Rechteck 13">
            <a:extLst>
              <a:ext uri="{FF2B5EF4-FFF2-40B4-BE49-F238E27FC236}">
                <a16:creationId xmlns:a16="http://schemas.microsoft.com/office/drawing/2014/main" id="{897AC003-E714-8A43-9B26-8716B7A4B6F9}"/>
              </a:ext>
            </a:extLst>
          </p:cNvPr>
          <p:cNvSpPr/>
          <p:nvPr userDrawn="1"/>
        </p:nvSpPr>
        <p:spPr>
          <a:xfrm>
            <a:off x="213837" y="4617545"/>
            <a:ext cx="6208381" cy="1204492"/>
          </a:xfrm>
          <a:custGeom>
            <a:avLst/>
            <a:gdLst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57800 w 5257800"/>
              <a:gd name="connsiteY2" fmla="*/ 1309687 h 1309687"/>
              <a:gd name="connsiteX3" fmla="*/ 0 w 5257800"/>
              <a:gd name="connsiteY3" fmla="*/ 1309687 h 1309687"/>
              <a:gd name="connsiteX4" fmla="*/ 0 w 5257800"/>
              <a:gd name="connsiteY4" fmla="*/ 0 h 1309687"/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49779 w 5257800"/>
              <a:gd name="connsiteY2" fmla="*/ 618123 h 1309687"/>
              <a:gd name="connsiteX3" fmla="*/ 5257800 w 5257800"/>
              <a:gd name="connsiteY3" fmla="*/ 1309687 h 1309687"/>
              <a:gd name="connsiteX4" fmla="*/ 0 w 5257800"/>
              <a:gd name="connsiteY4" fmla="*/ 1309687 h 1309687"/>
              <a:gd name="connsiteX5" fmla="*/ 0 w 5257800"/>
              <a:gd name="connsiteY5" fmla="*/ 0 h 1309687"/>
              <a:gd name="connsiteX0" fmla="*/ 0 w 6043869"/>
              <a:gd name="connsiteY0" fmla="*/ 0 h 1309687"/>
              <a:gd name="connsiteX1" fmla="*/ 5257800 w 6043869"/>
              <a:gd name="connsiteY1" fmla="*/ 0 h 1309687"/>
              <a:gd name="connsiteX2" fmla="*/ 6043863 w 6043869"/>
              <a:gd name="connsiteY2" fmla="*/ 618123 h 1309687"/>
              <a:gd name="connsiteX3" fmla="*/ 5257800 w 6043869"/>
              <a:gd name="connsiteY3" fmla="*/ 1309687 h 1309687"/>
              <a:gd name="connsiteX4" fmla="*/ 0 w 6043869"/>
              <a:gd name="connsiteY4" fmla="*/ 1309687 h 1309687"/>
              <a:gd name="connsiteX5" fmla="*/ 0 w 6043869"/>
              <a:gd name="connsiteY5" fmla="*/ 0 h 1309687"/>
              <a:gd name="connsiteX0" fmla="*/ 0 w 6043876"/>
              <a:gd name="connsiteY0" fmla="*/ 0 h 1309687"/>
              <a:gd name="connsiteX1" fmla="*/ 5257800 w 6043876"/>
              <a:gd name="connsiteY1" fmla="*/ 0 h 1309687"/>
              <a:gd name="connsiteX2" fmla="*/ 6043863 w 6043876"/>
              <a:gd name="connsiteY2" fmla="*/ 618123 h 1309687"/>
              <a:gd name="connsiteX3" fmla="*/ 5257800 w 6043876"/>
              <a:gd name="connsiteY3" fmla="*/ 1309687 h 1309687"/>
              <a:gd name="connsiteX4" fmla="*/ 0 w 6043876"/>
              <a:gd name="connsiteY4" fmla="*/ 1309687 h 1309687"/>
              <a:gd name="connsiteX5" fmla="*/ 0 w 6043876"/>
              <a:gd name="connsiteY5" fmla="*/ 0 h 1309687"/>
              <a:gd name="connsiteX0" fmla="*/ 0 w 6043863"/>
              <a:gd name="connsiteY0" fmla="*/ 0 h 1309687"/>
              <a:gd name="connsiteX1" fmla="*/ 5257800 w 6043863"/>
              <a:gd name="connsiteY1" fmla="*/ 0 h 1309687"/>
              <a:gd name="connsiteX2" fmla="*/ 6043863 w 6043863"/>
              <a:gd name="connsiteY2" fmla="*/ 618123 h 1309687"/>
              <a:gd name="connsiteX3" fmla="*/ 5257800 w 6043863"/>
              <a:gd name="connsiteY3" fmla="*/ 1309687 h 1309687"/>
              <a:gd name="connsiteX4" fmla="*/ 0 w 6043863"/>
              <a:gd name="connsiteY4" fmla="*/ 1309687 h 1309687"/>
              <a:gd name="connsiteX5" fmla="*/ 0 w 6043863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3863" h="1309687">
                <a:moveTo>
                  <a:pt x="0" y="0"/>
                </a:moveTo>
                <a:lnTo>
                  <a:pt x="5257800" y="0"/>
                </a:lnTo>
                <a:lnTo>
                  <a:pt x="6043863" y="618123"/>
                </a:lnTo>
                <a:lnTo>
                  <a:pt x="5257800" y="1309687"/>
                </a:lnTo>
                <a:lnTo>
                  <a:pt x="0" y="1309687"/>
                </a:lnTo>
                <a:lnTo>
                  <a:pt x="0" y="0"/>
                </a:lnTo>
                <a:close/>
              </a:path>
            </a:pathLst>
          </a:custGeom>
          <a:solidFill>
            <a:srgbClr val="2CA3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39" name="Rechteck 16">
            <a:extLst>
              <a:ext uri="{FF2B5EF4-FFF2-40B4-BE49-F238E27FC236}">
                <a16:creationId xmlns:a16="http://schemas.microsoft.com/office/drawing/2014/main" id="{13905CC4-E3FC-DE43-BE12-D64794B34698}"/>
              </a:ext>
            </a:extLst>
          </p:cNvPr>
          <p:cNvSpPr/>
          <p:nvPr userDrawn="1"/>
        </p:nvSpPr>
        <p:spPr>
          <a:xfrm>
            <a:off x="5736166" y="4617545"/>
            <a:ext cx="6236233" cy="1204492"/>
          </a:xfrm>
          <a:custGeom>
            <a:avLst/>
            <a:gdLst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0 w 5257801"/>
              <a:gd name="connsiteY4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1 w 5257802"/>
              <a:gd name="connsiteY0" fmla="*/ 0 h 1309687"/>
              <a:gd name="connsiteX1" fmla="*/ 5257802 w 5257802"/>
              <a:gd name="connsiteY1" fmla="*/ 0 h 1309687"/>
              <a:gd name="connsiteX2" fmla="*/ 5257802 w 5257802"/>
              <a:gd name="connsiteY2" fmla="*/ 1309687 h 1309687"/>
              <a:gd name="connsiteX3" fmla="*/ 1 w 5257802"/>
              <a:gd name="connsiteY3" fmla="*/ 1309687 h 1309687"/>
              <a:gd name="connsiteX4" fmla="*/ 919944 w 5257802"/>
              <a:gd name="connsiteY4" fmla="*/ 623209 h 1309687"/>
              <a:gd name="connsiteX5" fmla="*/ 1 w 5257802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62001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02086 w 5257801"/>
              <a:gd name="connsiteY4" fmla="*/ 623209 h 1309687"/>
              <a:gd name="connsiteX5" fmla="*/ 0 w 5257801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1" h="1309687">
                <a:moveTo>
                  <a:pt x="0" y="0"/>
                </a:moveTo>
                <a:lnTo>
                  <a:pt x="5257801" y="0"/>
                </a:lnTo>
                <a:lnTo>
                  <a:pt x="5257801" y="1309687"/>
                </a:lnTo>
                <a:lnTo>
                  <a:pt x="0" y="1309687"/>
                </a:lnTo>
                <a:lnTo>
                  <a:pt x="702086" y="623209"/>
                </a:lnTo>
                <a:lnTo>
                  <a:pt x="0" y="0"/>
                </a:lnTo>
                <a:close/>
              </a:path>
            </a:pathLst>
          </a:custGeom>
          <a:solidFill>
            <a:srgbClr val="9192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AA006CD6-6927-AC4F-8CDF-B458C47EBC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329" y="3350582"/>
            <a:ext cx="5179684" cy="782543"/>
          </a:xfrm>
        </p:spPr>
        <p:txBody>
          <a:bodyPr anchor="ctr">
            <a:normAutofit/>
          </a:bodyPr>
          <a:lstStyle>
            <a:lvl1pPr>
              <a:lnSpc>
                <a:spcPts val="1600"/>
              </a:lnSpc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2500FC1B-3310-AE4C-9D50-FA479A0A1A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34496" y="3350582"/>
            <a:ext cx="5031897" cy="782543"/>
          </a:xfrm>
        </p:spPr>
        <p:txBody>
          <a:bodyPr anchor="ctr">
            <a:normAutofit/>
          </a:bodyPr>
          <a:lstStyle>
            <a:lvl1pPr>
              <a:lnSpc>
                <a:spcPts val="1600"/>
              </a:lnSpc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58E1893C-2E06-254C-B7DF-4295A0B945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329" y="4790327"/>
            <a:ext cx="5179684" cy="782543"/>
          </a:xfrm>
        </p:spPr>
        <p:txBody>
          <a:bodyPr anchor="ctr">
            <a:normAutofit/>
          </a:bodyPr>
          <a:lstStyle>
            <a:lvl1pPr>
              <a:lnSpc>
                <a:spcPts val="1600"/>
              </a:lnSpc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0A00F50A-8645-7748-8C81-2C079BE537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34496" y="4790327"/>
            <a:ext cx="5031897" cy="7825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6" name="Datumsplatzhalter 2">
            <a:extLst>
              <a:ext uri="{FF2B5EF4-FFF2-40B4-BE49-F238E27FC236}">
                <a16:creationId xmlns:a16="http://schemas.microsoft.com/office/drawing/2014/main" id="{673CA481-7270-284A-8A20-4E67BC4A8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838" y="6320972"/>
            <a:ext cx="944402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fld id="{AA31227D-A08A-4758-917F-80679FDEC7A8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47" name="Fußzeilenplatzhalter 3">
            <a:extLst>
              <a:ext uri="{FF2B5EF4-FFF2-40B4-BE49-F238E27FC236}">
                <a16:creationId xmlns:a16="http://schemas.microsoft.com/office/drawing/2014/main" id="{BA91055B-E845-034A-995C-55EE3A6DA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411" y="6320971"/>
            <a:ext cx="10639989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016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ion - Reaktion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095FB91-6DB4-4691-BF86-90F4748CF5C6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13837" y="1458914"/>
            <a:ext cx="5967887" cy="81364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13837" y="2416687"/>
            <a:ext cx="5967887" cy="81364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3837" y="3365669"/>
            <a:ext cx="5967887" cy="81364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13837" y="4314651"/>
            <a:ext cx="5967887" cy="81364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13837" y="5263634"/>
            <a:ext cx="5967887" cy="81364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902067" y="1458914"/>
            <a:ext cx="6072445" cy="81364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699 w 10000"/>
              <a:gd name="connsiteY0" fmla="*/ 352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99 w 10000"/>
              <a:gd name="connsiteY5" fmla="*/ 3522 h 10000"/>
              <a:gd name="connsiteX0" fmla="*/ 607 w 10000"/>
              <a:gd name="connsiteY0" fmla="*/ 4985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07 w 10000"/>
              <a:gd name="connsiteY5" fmla="*/ 4985 h 10000"/>
              <a:gd name="connsiteX0" fmla="*/ 699 w 10000"/>
              <a:gd name="connsiteY0" fmla="*/ 486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99 w 10000"/>
              <a:gd name="connsiteY5" fmla="*/ 4868 h 10000"/>
              <a:gd name="connsiteX0" fmla="*/ 668 w 10000"/>
              <a:gd name="connsiteY0" fmla="*/ 4927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8 w 10000"/>
              <a:gd name="connsiteY5" fmla="*/ 4927 h 10000"/>
              <a:gd name="connsiteX0" fmla="*/ 668 w 10000"/>
              <a:gd name="connsiteY0" fmla="*/ 4927 h 10000"/>
              <a:gd name="connsiteX1" fmla="*/ 19 w 10000"/>
              <a:gd name="connsiteY1" fmla="*/ 11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8 w 10000"/>
              <a:gd name="connsiteY5" fmla="*/ 4927 h 10000"/>
              <a:gd name="connsiteX0" fmla="*/ 668 w 10000"/>
              <a:gd name="connsiteY0" fmla="*/ 4927 h 10000"/>
              <a:gd name="connsiteX1" fmla="*/ 1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8 w 10000"/>
              <a:gd name="connsiteY5" fmla="*/ 492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668" y="4927"/>
                </a:moveTo>
                <a:lnTo>
                  <a:pt x="11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202" y="8328"/>
                  <a:pt x="466" y="6599"/>
                  <a:pt x="668" y="4927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648000" tIns="0" rIns="1080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99638" y="2416687"/>
            <a:ext cx="6074873" cy="81364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630 w 10000"/>
              <a:gd name="connsiteY0" fmla="*/ 6039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30 w 10000"/>
              <a:gd name="connsiteY5" fmla="*/ 6039 h 10000"/>
              <a:gd name="connsiteX0" fmla="*/ 668 w 10000"/>
              <a:gd name="connsiteY0" fmla="*/ 4985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8 w 10000"/>
              <a:gd name="connsiteY5" fmla="*/ 4985 h 10000"/>
              <a:gd name="connsiteX0" fmla="*/ 672 w 10004"/>
              <a:gd name="connsiteY0" fmla="*/ 4985 h 10000"/>
              <a:gd name="connsiteX1" fmla="*/ 0 w 10004"/>
              <a:gd name="connsiteY1" fmla="*/ 0 h 10000"/>
              <a:gd name="connsiteX2" fmla="*/ 10004 w 10004"/>
              <a:gd name="connsiteY2" fmla="*/ 0 h 10000"/>
              <a:gd name="connsiteX3" fmla="*/ 10004 w 10004"/>
              <a:gd name="connsiteY3" fmla="*/ 10000 h 10000"/>
              <a:gd name="connsiteX4" fmla="*/ 4 w 10004"/>
              <a:gd name="connsiteY4" fmla="*/ 10000 h 10000"/>
              <a:gd name="connsiteX5" fmla="*/ 672 w 10004"/>
              <a:gd name="connsiteY5" fmla="*/ 49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4" h="10000">
                <a:moveTo>
                  <a:pt x="672" y="4985"/>
                </a:moveTo>
                <a:lnTo>
                  <a:pt x="0" y="0"/>
                </a:lnTo>
                <a:lnTo>
                  <a:pt x="10004" y="0"/>
                </a:lnTo>
                <a:lnTo>
                  <a:pt x="10004" y="10000"/>
                </a:lnTo>
                <a:lnTo>
                  <a:pt x="4" y="10000"/>
                </a:lnTo>
                <a:lnTo>
                  <a:pt x="672" y="4985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648000" tIns="0" rIns="1080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902067" y="3365669"/>
            <a:ext cx="6072445" cy="81364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584 w 10000"/>
              <a:gd name="connsiteY0" fmla="*/ 486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84 w 10000"/>
              <a:gd name="connsiteY5" fmla="*/ 4868 h 10000"/>
              <a:gd name="connsiteX0" fmla="*/ 730 w 10000"/>
              <a:gd name="connsiteY0" fmla="*/ 5219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30 w 10000"/>
              <a:gd name="connsiteY5" fmla="*/ 5219 h 10000"/>
              <a:gd name="connsiteX0" fmla="*/ 676 w 10000"/>
              <a:gd name="connsiteY0" fmla="*/ 492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76 w 10000"/>
              <a:gd name="connsiteY5" fmla="*/ 4926 h 10000"/>
              <a:gd name="connsiteX0" fmla="*/ 676 w 10000"/>
              <a:gd name="connsiteY0" fmla="*/ 4926 h 10000"/>
              <a:gd name="connsiteX1" fmla="*/ 4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76 w 10000"/>
              <a:gd name="connsiteY5" fmla="*/ 4926 h 10000"/>
              <a:gd name="connsiteX0" fmla="*/ 661 w 10000"/>
              <a:gd name="connsiteY0" fmla="*/ 4926 h 10000"/>
              <a:gd name="connsiteX1" fmla="*/ 4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1 w 10000"/>
              <a:gd name="connsiteY5" fmla="*/ 492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661" y="4926"/>
                </a:moveTo>
                <a:lnTo>
                  <a:pt x="4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95" y="8289"/>
                  <a:pt x="466" y="6637"/>
                  <a:pt x="661" y="492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648000" tIns="0" rIns="1080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902067" y="4314650"/>
            <a:ext cx="6072445" cy="81364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491 w 10000"/>
              <a:gd name="connsiteY0" fmla="*/ 533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91 w 10000"/>
              <a:gd name="connsiteY5" fmla="*/ 5336 h 10000"/>
              <a:gd name="connsiteX0" fmla="*/ 652 w 10000"/>
              <a:gd name="connsiteY0" fmla="*/ 557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52 w 10000"/>
              <a:gd name="connsiteY5" fmla="*/ 5570 h 10000"/>
              <a:gd name="connsiteX0" fmla="*/ 660 w 10000"/>
              <a:gd name="connsiteY0" fmla="*/ 492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0 w 10000"/>
              <a:gd name="connsiteY5" fmla="*/ 4926 h 10000"/>
              <a:gd name="connsiteX0" fmla="*/ 660 w 10000"/>
              <a:gd name="connsiteY0" fmla="*/ 4926 h 10000"/>
              <a:gd name="connsiteX1" fmla="*/ 1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0 w 10000"/>
              <a:gd name="connsiteY5" fmla="*/ 492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660" y="4926"/>
                </a:moveTo>
                <a:cubicBezTo>
                  <a:pt x="444" y="3284"/>
                  <a:pt x="227" y="1642"/>
                  <a:pt x="11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64" y="8445"/>
                  <a:pt x="496" y="6481"/>
                  <a:pt x="660" y="492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648000" tIns="0" rIns="1080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909900" y="5263631"/>
            <a:ext cx="6097949" cy="81364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507 w 10000"/>
              <a:gd name="connsiteY0" fmla="*/ 6214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7 w 10000"/>
              <a:gd name="connsiteY5" fmla="*/ 6214 h 10000"/>
              <a:gd name="connsiteX0" fmla="*/ 599 w 10000"/>
              <a:gd name="connsiteY0" fmla="*/ 5043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99 w 10000"/>
              <a:gd name="connsiteY5" fmla="*/ 5043 h 10000"/>
              <a:gd name="connsiteX0" fmla="*/ 641 w 10042"/>
              <a:gd name="connsiteY0" fmla="*/ 5043 h 10000"/>
              <a:gd name="connsiteX1" fmla="*/ 0 w 10042"/>
              <a:gd name="connsiteY1" fmla="*/ 59 h 10000"/>
              <a:gd name="connsiteX2" fmla="*/ 10042 w 10042"/>
              <a:gd name="connsiteY2" fmla="*/ 0 h 10000"/>
              <a:gd name="connsiteX3" fmla="*/ 10042 w 10042"/>
              <a:gd name="connsiteY3" fmla="*/ 10000 h 10000"/>
              <a:gd name="connsiteX4" fmla="*/ 42 w 10042"/>
              <a:gd name="connsiteY4" fmla="*/ 10000 h 10000"/>
              <a:gd name="connsiteX5" fmla="*/ 641 w 10042"/>
              <a:gd name="connsiteY5" fmla="*/ 5043 h 10000"/>
              <a:gd name="connsiteX0" fmla="*/ 641 w 10042"/>
              <a:gd name="connsiteY0" fmla="*/ 5043 h 10000"/>
              <a:gd name="connsiteX1" fmla="*/ 0 w 10042"/>
              <a:gd name="connsiteY1" fmla="*/ 59 h 10000"/>
              <a:gd name="connsiteX2" fmla="*/ 10042 w 10042"/>
              <a:gd name="connsiteY2" fmla="*/ 0 h 10000"/>
              <a:gd name="connsiteX3" fmla="*/ 10042 w 10042"/>
              <a:gd name="connsiteY3" fmla="*/ 10000 h 10000"/>
              <a:gd name="connsiteX4" fmla="*/ 11 w 10042"/>
              <a:gd name="connsiteY4" fmla="*/ 10000 h 10000"/>
              <a:gd name="connsiteX5" fmla="*/ 641 w 10042"/>
              <a:gd name="connsiteY5" fmla="*/ 504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2" h="10000">
                <a:moveTo>
                  <a:pt x="641" y="5043"/>
                </a:moveTo>
                <a:cubicBezTo>
                  <a:pt x="427" y="3382"/>
                  <a:pt x="214" y="1720"/>
                  <a:pt x="0" y="59"/>
                </a:cubicBezTo>
                <a:lnTo>
                  <a:pt x="10042" y="0"/>
                </a:lnTo>
                <a:lnTo>
                  <a:pt x="10042" y="10000"/>
                </a:lnTo>
                <a:lnTo>
                  <a:pt x="11" y="10000"/>
                </a:lnTo>
                <a:cubicBezTo>
                  <a:pt x="211" y="8348"/>
                  <a:pt x="441" y="6695"/>
                  <a:pt x="641" y="504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648000" tIns="0" rIns="1080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</p:spTree>
    <p:extLst>
      <p:ext uri="{BB962C8B-B14F-4D97-AF65-F5344CB8AC3E}">
        <p14:creationId xmlns:p14="http://schemas.microsoft.com/office/powerpoint/2010/main" val="24824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Variante-ohne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6DE4259-8CF0-CF4E-ABD5-BDEA63C00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400" y="1700774"/>
            <a:ext cx="8849976" cy="943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buNone/>
              <a:defRPr sz="2800">
                <a:solidFill>
                  <a:srgbClr val="63636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Headline eingeben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49E83EC9-C50C-EC47-AEB6-ABCAD04BF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400" y="2831119"/>
            <a:ext cx="8849976" cy="5978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rgbClr val="636362"/>
                </a:solidFill>
              </a:defRPr>
            </a:lvl2pPr>
            <a:lvl3pPr marL="914400" indent="0">
              <a:buNone/>
              <a:defRPr sz="1800">
                <a:solidFill>
                  <a:srgbClr val="636362"/>
                </a:solidFill>
              </a:defRPr>
            </a:lvl3pPr>
            <a:lvl4pPr marL="1371600" indent="0">
              <a:buNone/>
              <a:defRPr sz="1800">
                <a:solidFill>
                  <a:srgbClr val="636362"/>
                </a:solidFill>
              </a:defRPr>
            </a:lvl4pPr>
            <a:lvl5pPr marL="1828800" indent="0">
              <a:buNone/>
              <a:defRPr sz="1800">
                <a:solidFill>
                  <a:srgbClr val="636362"/>
                </a:solidFill>
              </a:defRPr>
            </a:lvl5pPr>
          </a:lstStyle>
          <a:p>
            <a:pPr lvl="0"/>
            <a:r>
              <a:rPr lang="de-DE" dirty="0"/>
              <a:t>Subheadline eingeben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F5B9A3-07D1-2142-B838-462AE654C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542" y="5529679"/>
            <a:ext cx="2087821" cy="99551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FC120F2-84FE-C6A0-E598-B4E98621E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7542" y="5291496"/>
            <a:ext cx="2087821" cy="12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ion - Reaktion 6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32CF48F9-BDAB-487A-9417-23689398D7C4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13837" y="1458914"/>
            <a:ext cx="6037493" cy="63341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13837" y="2239870"/>
            <a:ext cx="6037493" cy="63341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3837" y="3038406"/>
            <a:ext cx="6037493" cy="63341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13837" y="3836942"/>
            <a:ext cx="6037493" cy="63341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13837" y="4635478"/>
            <a:ext cx="6037493" cy="63341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13837" y="5434014"/>
            <a:ext cx="6037493" cy="633412"/>
          </a:xfrm>
          <a:prstGeom prst="homePlate">
            <a:avLst/>
          </a:prstGeom>
          <a:solidFill>
            <a:srgbClr val="2CA350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08539" y="2237727"/>
            <a:ext cx="5863859" cy="6335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072 w 10000"/>
              <a:gd name="connsiteY0" fmla="*/ 4165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072 w 10000"/>
              <a:gd name="connsiteY5" fmla="*/ 4165 h 10000"/>
              <a:gd name="connsiteX0" fmla="*/ 1094 w 10022"/>
              <a:gd name="connsiteY0" fmla="*/ 4165 h 10000"/>
              <a:gd name="connsiteX1" fmla="*/ 0 w 10022"/>
              <a:gd name="connsiteY1" fmla="*/ 0 h 10000"/>
              <a:gd name="connsiteX2" fmla="*/ 10022 w 10022"/>
              <a:gd name="connsiteY2" fmla="*/ 0 h 10000"/>
              <a:gd name="connsiteX3" fmla="*/ 10022 w 10022"/>
              <a:gd name="connsiteY3" fmla="*/ 10000 h 10000"/>
              <a:gd name="connsiteX4" fmla="*/ 22 w 10022"/>
              <a:gd name="connsiteY4" fmla="*/ 10000 h 10000"/>
              <a:gd name="connsiteX5" fmla="*/ 1094 w 10022"/>
              <a:gd name="connsiteY5" fmla="*/ 4165 h 10000"/>
              <a:gd name="connsiteX0" fmla="*/ 469 w 10022"/>
              <a:gd name="connsiteY0" fmla="*/ 4784 h 10000"/>
              <a:gd name="connsiteX1" fmla="*/ 0 w 10022"/>
              <a:gd name="connsiteY1" fmla="*/ 0 h 10000"/>
              <a:gd name="connsiteX2" fmla="*/ 10022 w 10022"/>
              <a:gd name="connsiteY2" fmla="*/ 0 h 10000"/>
              <a:gd name="connsiteX3" fmla="*/ 10022 w 10022"/>
              <a:gd name="connsiteY3" fmla="*/ 10000 h 10000"/>
              <a:gd name="connsiteX4" fmla="*/ 22 w 10022"/>
              <a:gd name="connsiteY4" fmla="*/ 10000 h 10000"/>
              <a:gd name="connsiteX5" fmla="*/ 469 w 10022"/>
              <a:gd name="connsiteY5" fmla="*/ 4784 h 10000"/>
              <a:gd name="connsiteX0" fmla="*/ 550 w 10022"/>
              <a:gd name="connsiteY0" fmla="*/ 5325 h 10000"/>
              <a:gd name="connsiteX1" fmla="*/ 0 w 10022"/>
              <a:gd name="connsiteY1" fmla="*/ 0 h 10000"/>
              <a:gd name="connsiteX2" fmla="*/ 10022 w 10022"/>
              <a:gd name="connsiteY2" fmla="*/ 0 h 10000"/>
              <a:gd name="connsiteX3" fmla="*/ 10022 w 10022"/>
              <a:gd name="connsiteY3" fmla="*/ 10000 h 10000"/>
              <a:gd name="connsiteX4" fmla="*/ 22 w 10022"/>
              <a:gd name="connsiteY4" fmla="*/ 10000 h 10000"/>
              <a:gd name="connsiteX5" fmla="*/ 550 w 10022"/>
              <a:gd name="connsiteY5" fmla="*/ 5325 h 10000"/>
              <a:gd name="connsiteX0" fmla="*/ 542 w 10022"/>
              <a:gd name="connsiteY0" fmla="*/ 5016 h 10000"/>
              <a:gd name="connsiteX1" fmla="*/ 0 w 10022"/>
              <a:gd name="connsiteY1" fmla="*/ 0 h 10000"/>
              <a:gd name="connsiteX2" fmla="*/ 10022 w 10022"/>
              <a:gd name="connsiteY2" fmla="*/ 0 h 10000"/>
              <a:gd name="connsiteX3" fmla="*/ 10022 w 10022"/>
              <a:gd name="connsiteY3" fmla="*/ 10000 h 10000"/>
              <a:gd name="connsiteX4" fmla="*/ 22 w 10022"/>
              <a:gd name="connsiteY4" fmla="*/ 10000 h 10000"/>
              <a:gd name="connsiteX5" fmla="*/ 542 w 10022"/>
              <a:gd name="connsiteY5" fmla="*/ 5016 h 10000"/>
              <a:gd name="connsiteX0" fmla="*/ 534 w 10014"/>
              <a:gd name="connsiteY0" fmla="*/ 5016 h 10000"/>
              <a:gd name="connsiteX1" fmla="*/ 0 w 10014"/>
              <a:gd name="connsiteY1" fmla="*/ 0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4 w 10014"/>
              <a:gd name="connsiteY4" fmla="*/ 10000 h 10000"/>
              <a:gd name="connsiteX5" fmla="*/ 534 w 10014"/>
              <a:gd name="connsiteY5" fmla="*/ 5016 h 10000"/>
              <a:gd name="connsiteX0" fmla="*/ 520 w 10000"/>
              <a:gd name="connsiteY0" fmla="*/ 5016 h 10000"/>
              <a:gd name="connsiteX1" fmla="*/ 18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20 w 10000"/>
              <a:gd name="connsiteY5" fmla="*/ 5016 h 10000"/>
              <a:gd name="connsiteX0" fmla="*/ 471 w 10000"/>
              <a:gd name="connsiteY0" fmla="*/ 5016 h 10000"/>
              <a:gd name="connsiteX1" fmla="*/ 18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71 w 10000"/>
              <a:gd name="connsiteY5" fmla="*/ 5016 h 10000"/>
              <a:gd name="connsiteX0" fmla="*/ 495 w 10000"/>
              <a:gd name="connsiteY0" fmla="*/ 5016 h 10000"/>
              <a:gd name="connsiteX1" fmla="*/ 18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95 w 10000"/>
              <a:gd name="connsiteY5" fmla="*/ 50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95" y="5016"/>
                </a:moveTo>
                <a:cubicBezTo>
                  <a:pt x="339" y="3421"/>
                  <a:pt x="174" y="1672"/>
                  <a:pt x="18" y="77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73" y="8339"/>
                  <a:pt x="322" y="6677"/>
                  <a:pt x="495" y="501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108539" y="3038406"/>
            <a:ext cx="5863859" cy="6334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47 w 10000"/>
              <a:gd name="connsiteY0" fmla="*/ 501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47 w 10000"/>
              <a:gd name="connsiteY5" fmla="*/ 5016 h 10000"/>
              <a:gd name="connsiteX0" fmla="*/ 511 w 10000"/>
              <a:gd name="connsiteY0" fmla="*/ 5171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11 w 10000"/>
              <a:gd name="connsiteY5" fmla="*/ 5171 h 10000"/>
              <a:gd name="connsiteX0" fmla="*/ 525 w 10014"/>
              <a:gd name="connsiteY0" fmla="*/ 5171 h 10000"/>
              <a:gd name="connsiteX1" fmla="*/ 0 w 10014"/>
              <a:gd name="connsiteY1" fmla="*/ 0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4 w 10014"/>
              <a:gd name="connsiteY4" fmla="*/ 10000 h 10000"/>
              <a:gd name="connsiteX5" fmla="*/ 525 w 10014"/>
              <a:gd name="connsiteY5" fmla="*/ 5171 h 10000"/>
              <a:gd name="connsiteX0" fmla="*/ 533 w 10014"/>
              <a:gd name="connsiteY0" fmla="*/ 5016 h 10000"/>
              <a:gd name="connsiteX1" fmla="*/ 0 w 10014"/>
              <a:gd name="connsiteY1" fmla="*/ 0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4 w 10014"/>
              <a:gd name="connsiteY4" fmla="*/ 10000 h 10000"/>
              <a:gd name="connsiteX5" fmla="*/ 533 w 10014"/>
              <a:gd name="connsiteY5" fmla="*/ 5016 h 10000"/>
              <a:gd name="connsiteX0" fmla="*/ 519 w 10000"/>
              <a:gd name="connsiteY0" fmla="*/ 5016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19 w 10000"/>
              <a:gd name="connsiteY5" fmla="*/ 5016 h 10000"/>
              <a:gd name="connsiteX0" fmla="*/ 454 w 10000"/>
              <a:gd name="connsiteY0" fmla="*/ 5016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54 w 10000"/>
              <a:gd name="connsiteY5" fmla="*/ 5016 h 10000"/>
              <a:gd name="connsiteX0" fmla="*/ 495 w 10000"/>
              <a:gd name="connsiteY0" fmla="*/ 5016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95 w 10000"/>
              <a:gd name="connsiteY5" fmla="*/ 50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95" y="5016"/>
                </a:moveTo>
                <a:cubicBezTo>
                  <a:pt x="317" y="3344"/>
                  <a:pt x="188" y="1749"/>
                  <a:pt x="10" y="77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70" y="8390"/>
                  <a:pt x="325" y="6626"/>
                  <a:pt x="495" y="501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108539" y="3836942"/>
            <a:ext cx="5863859" cy="6334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609 w 10000"/>
              <a:gd name="connsiteY0" fmla="*/ 4784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09 w 10000"/>
              <a:gd name="connsiteY5" fmla="*/ 4784 h 10000"/>
              <a:gd name="connsiteX0" fmla="*/ 609 w 10000"/>
              <a:gd name="connsiteY0" fmla="*/ 4784 h 10000"/>
              <a:gd name="connsiteX1" fmla="*/ 10 w 10000"/>
              <a:gd name="connsiteY1" fmla="*/ 23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09 w 10000"/>
              <a:gd name="connsiteY5" fmla="*/ 4784 h 10000"/>
              <a:gd name="connsiteX0" fmla="*/ 528 w 10000"/>
              <a:gd name="connsiteY0" fmla="*/ 5016 h 10000"/>
              <a:gd name="connsiteX1" fmla="*/ 10 w 10000"/>
              <a:gd name="connsiteY1" fmla="*/ 23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28 w 10000"/>
              <a:gd name="connsiteY5" fmla="*/ 5016 h 10000"/>
              <a:gd name="connsiteX0" fmla="*/ 431 w 10000"/>
              <a:gd name="connsiteY0" fmla="*/ 5016 h 10000"/>
              <a:gd name="connsiteX1" fmla="*/ 10 w 10000"/>
              <a:gd name="connsiteY1" fmla="*/ 23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1 w 10000"/>
              <a:gd name="connsiteY5" fmla="*/ 5016 h 10000"/>
              <a:gd name="connsiteX0" fmla="*/ 431 w 10000"/>
              <a:gd name="connsiteY0" fmla="*/ 5016 h 10000"/>
              <a:gd name="connsiteX1" fmla="*/ 10 w 10000"/>
              <a:gd name="connsiteY1" fmla="*/ 23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1 w 10000"/>
              <a:gd name="connsiteY5" fmla="*/ 5016 h 10000"/>
              <a:gd name="connsiteX0" fmla="*/ 431 w 10000"/>
              <a:gd name="connsiteY0" fmla="*/ 5016 h 10000"/>
              <a:gd name="connsiteX1" fmla="*/ 10 w 10000"/>
              <a:gd name="connsiteY1" fmla="*/ 23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1 w 10000"/>
              <a:gd name="connsiteY5" fmla="*/ 5016 h 10000"/>
              <a:gd name="connsiteX0" fmla="*/ 431 w 10000"/>
              <a:gd name="connsiteY0" fmla="*/ 5016 h 10000"/>
              <a:gd name="connsiteX1" fmla="*/ 10 w 10000"/>
              <a:gd name="connsiteY1" fmla="*/ 4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1 w 10000"/>
              <a:gd name="connsiteY5" fmla="*/ 5016 h 10000"/>
              <a:gd name="connsiteX0" fmla="*/ 472 w 10000"/>
              <a:gd name="connsiteY0" fmla="*/ 4941 h 10000"/>
              <a:gd name="connsiteX1" fmla="*/ 10 w 10000"/>
              <a:gd name="connsiteY1" fmla="*/ 4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72 w 10000"/>
              <a:gd name="connsiteY5" fmla="*/ 4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72" y="4941"/>
                </a:moveTo>
                <a:cubicBezTo>
                  <a:pt x="296" y="3139"/>
                  <a:pt x="186" y="1939"/>
                  <a:pt x="10" y="42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44" y="8339"/>
                  <a:pt x="328" y="6602"/>
                  <a:pt x="472" y="4941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08539" y="4635478"/>
            <a:ext cx="5863859" cy="6334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479 w 10000"/>
              <a:gd name="connsiteY0" fmla="*/ 548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79 w 10000"/>
              <a:gd name="connsiteY5" fmla="*/ 5480 h 10000"/>
              <a:gd name="connsiteX0" fmla="*/ 479 w 10000"/>
              <a:gd name="connsiteY0" fmla="*/ 5480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79 w 10000"/>
              <a:gd name="connsiteY5" fmla="*/ 5480 h 10000"/>
              <a:gd name="connsiteX0" fmla="*/ 625 w 10000"/>
              <a:gd name="connsiteY0" fmla="*/ 4397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25 w 10000"/>
              <a:gd name="connsiteY5" fmla="*/ 4397 h 10000"/>
              <a:gd name="connsiteX0" fmla="*/ 503 w 10000"/>
              <a:gd name="connsiteY0" fmla="*/ 5093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3 w 10000"/>
              <a:gd name="connsiteY5" fmla="*/ 5093 h 10000"/>
              <a:gd name="connsiteX0" fmla="*/ 430 w 10000"/>
              <a:gd name="connsiteY0" fmla="*/ 4998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0 w 10000"/>
              <a:gd name="connsiteY5" fmla="*/ 4998 h 10000"/>
              <a:gd name="connsiteX0" fmla="*/ 487 w 10000"/>
              <a:gd name="connsiteY0" fmla="*/ 5073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87 w 10000"/>
              <a:gd name="connsiteY5" fmla="*/ 50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87" y="5073"/>
                </a:moveTo>
                <a:cubicBezTo>
                  <a:pt x="331" y="3272"/>
                  <a:pt x="166" y="1878"/>
                  <a:pt x="10" y="77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60" y="8493"/>
                  <a:pt x="327" y="6580"/>
                  <a:pt x="487" y="507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08539" y="5434014"/>
            <a:ext cx="5863859" cy="6334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617 w 10000"/>
              <a:gd name="connsiteY0" fmla="*/ 4707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17 w 10000"/>
              <a:gd name="connsiteY5" fmla="*/ 4707 h 10000"/>
              <a:gd name="connsiteX0" fmla="*/ 617 w 10000"/>
              <a:gd name="connsiteY0" fmla="*/ 4707 h 10000"/>
              <a:gd name="connsiteX1" fmla="*/ 44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17 w 10000"/>
              <a:gd name="connsiteY5" fmla="*/ 4707 h 10000"/>
              <a:gd name="connsiteX0" fmla="*/ 617 w 10000"/>
              <a:gd name="connsiteY0" fmla="*/ 4707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17 w 10000"/>
              <a:gd name="connsiteY5" fmla="*/ 4707 h 10000"/>
              <a:gd name="connsiteX0" fmla="*/ 544 w 10000"/>
              <a:gd name="connsiteY0" fmla="*/ 4939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44 w 10000"/>
              <a:gd name="connsiteY5" fmla="*/ 4939 h 10000"/>
              <a:gd name="connsiteX0" fmla="*/ 469 w 10000"/>
              <a:gd name="connsiteY0" fmla="*/ 5290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69 w 10000"/>
              <a:gd name="connsiteY5" fmla="*/ 5290 h 10000"/>
              <a:gd name="connsiteX0" fmla="*/ 493 w 10000"/>
              <a:gd name="connsiteY0" fmla="*/ 5064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93 w 10000"/>
              <a:gd name="connsiteY5" fmla="*/ 5064 h 10000"/>
              <a:gd name="connsiteX0" fmla="*/ 493 w 10000"/>
              <a:gd name="connsiteY0" fmla="*/ 5064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93 w 10000"/>
              <a:gd name="connsiteY5" fmla="*/ 5064 h 10000"/>
              <a:gd name="connsiteX0" fmla="*/ 517 w 10000"/>
              <a:gd name="connsiteY0" fmla="*/ 5064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17 w 10000"/>
              <a:gd name="connsiteY5" fmla="*/ 506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517" y="5064"/>
                </a:moveTo>
                <a:cubicBezTo>
                  <a:pt x="336" y="3418"/>
                  <a:pt x="183" y="1646"/>
                  <a:pt x="2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82" y="8236"/>
                  <a:pt x="311" y="6828"/>
                  <a:pt x="517" y="5064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08540" y="1458914"/>
            <a:ext cx="5863859" cy="633412"/>
          </a:xfrm>
          <a:custGeom>
            <a:avLst/>
            <a:gdLst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0 w 5863859"/>
              <a:gd name="connsiteY4" fmla="*/ 0 h 615834"/>
              <a:gd name="connsiteX0" fmla="*/ 8791 w 5872650"/>
              <a:gd name="connsiteY0" fmla="*/ 0 h 615834"/>
              <a:gd name="connsiteX1" fmla="*/ 5872650 w 5872650"/>
              <a:gd name="connsiteY1" fmla="*/ 0 h 615834"/>
              <a:gd name="connsiteX2" fmla="*/ 5872650 w 5872650"/>
              <a:gd name="connsiteY2" fmla="*/ 615834 h 615834"/>
              <a:gd name="connsiteX3" fmla="*/ 8791 w 5872650"/>
              <a:gd name="connsiteY3" fmla="*/ 615834 h 615834"/>
              <a:gd name="connsiteX4" fmla="*/ 0 w 5872650"/>
              <a:gd name="connsiteY4" fmla="*/ 308343 h 615834"/>
              <a:gd name="connsiteX5" fmla="*/ 8791 w 5872650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37394 w 5863859"/>
              <a:gd name="connsiteY4" fmla="*/ 308343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307733 w 5863859"/>
              <a:gd name="connsiteY4" fmla="*/ 334720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98941 w 5863859"/>
              <a:gd name="connsiteY4" fmla="*/ 308343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81356 w 5863859"/>
              <a:gd name="connsiteY4" fmla="*/ 308343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90149 w 5863859"/>
              <a:gd name="connsiteY4" fmla="*/ 317136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395657 w 5863859"/>
              <a:gd name="connsiteY4" fmla="*/ 299552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90149 w 5863859"/>
              <a:gd name="connsiteY4" fmla="*/ 299552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316526 w 5863859"/>
              <a:gd name="connsiteY4" fmla="*/ 299552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325318 w 5863859"/>
              <a:gd name="connsiteY4" fmla="*/ 299552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306268 w 5863859"/>
              <a:gd name="connsiteY4" fmla="*/ 304314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68168 w 5863859"/>
              <a:gd name="connsiteY4" fmla="*/ 310163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96743 w 5863859"/>
              <a:gd name="connsiteY4" fmla="*/ 305533 h 615834"/>
              <a:gd name="connsiteX5" fmla="*/ 0 w 5863859"/>
              <a:gd name="connsiteY5" fmla="*/ 0 h 61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859" h="615834">
                <a:moveTo>
                  <a:pt x="0" y="0"/>
                </a:moveTo>
                <a:lnTo>
                  <a:pt x="5863859" y="0"/>
                </a:lnTo>
                <a:lnTo>
                  <a:pt x="5863859" y="615834"/>
                </a:lnTo>
                <a:lnTo>
                  <a:pt x="0" y="615834"/>
                </a:lnTo>
                <a:lnTo>
                  <a:pt x="296743" y="3055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</p:spTree>
    <p:extLst>
      <p:ext uri="{BB962C8B-B14F-4D97-AF65-F5344CB8AC3E}">
        <p14:creationId xmlns:p14="http://schemas.microsoft.com/office/powerpoint/2010/main" val="16123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4"/>
          <p:cNvSpPr>
            <a:spLocks noGrp="1"/>
          </p:cNvSpPr>
          <p:nvPr>
            <p:ph sz="quarter" idx="43" hasCustomPrompt="1"/>
          </p:nvPr>
        </p:nvSpPr>
        <p:spPr>
          <a:xfrm>
            <a:off x="6419850" y="1458913"/>
            <a:ext cx="5552550" cy="46095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080000" rtlCol="0">
            <a:normAutofit/>
          </a:bodyPr>
          <a:lstStyle>
            <a:lvl1pPr marL="0" indent="0" algn="l">
              <a:buFontTx/>
              <a:buNone/>
              <a:defRPr lang="de-DE" sz="1800" smtClean="0"/>
            </a:lvl1pPr>
            <a:lvl2pPr>
              <a:defRPr lang="de-DE" sz="2133" smtClean="0"/>
            </a:lvl2pPr>
            <a:lvl3pPr>
              <a:defRPr lang="de-DE" sz="2133" smtClean="0"/>
            </a:lvl3pPr>
            <a:lvl4pPr>
              <a:defRPr lang="de-DE" sz="2133" smtClean="0"/>
            </a:lvl4pPr>
            <a:lvl5pPr>
              <a:defRPr lang="de-DE" sz="2133"/>
            </a:lvl5pPr>
          </a:lstStyle>
          <a:p>
            <a:pPr marL="234945" lvl="0" indent="-234945">
              <a:buChar char="•"/>
            </a:pPr>
            <a:r>
              <a:rPr lang="de-DE" dirty="0"/>
              <a:t>Text einfügen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36"/>
          </p:nvPr>
        </p:nvSpPr>
        <p:spPr>
          <a:xfrm>
            <a:off x="6419850" y="4628485"/>
            <a:ext cx="5554663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894" y="2346"/>
                  <a:pt x="6767" y="166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88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" name="Inhaltsplatzhalter 4"/>
          <p:cNvSpPr>
            <a:spLocks noGrp="1"/>
          </p:cNvSpPr>
          <p:nvPr>
            <p:ph sz="quarter" idx="42" hasCustomPrompt="1"/>
          </p:nvPr>
        </p:nvSpPr>
        <p:spPr>
          <a:xfrm>
            <a:off x="201613" y="1458913"/>
            <a:ext cx="5570537" cy="46095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080000" rtlCol="0">
            <a:normAutofit/>
          </a:bodyPr>
          <a:lstStyle>
            <a:lvl1pPr marL="0" indent="0" algn="l">
              <a:buFontTx/>
              <a:buNone/>
              <a:defRPr lang="de-DE" sz="1800" smtClean="0"/>
            </a:lvl1pPr>
            <a:lvl2pPr>
              <a:defRPr lang="de-DE" sz="2133" smtClean="0"/>
            </a:lvl2pPr>
            <a:lvl3pPr>
              <a:defRPr lang="de-DE" sz="2133" smtClean="0"/>
            </a:lvl3pPr>
            <a:lvl4pPr>
              <a:defRPr lang="de-DE" sz="2133" smtClean="0"/>
            </a:lvl4pPr>
            <a:lvl5pPr>
              <a:defRPr lang="de-DE" sz="2133"/>
            </a:lvl5pPr>
          </a:lstStyle>
          <a:p>
            <a:pPr marL="234945" lvl="0" indent="-234945">
              <a:buChar char="•"/>
            </a:pPr>
            <a:r>
              <a:rPr lang="de-DE" dirty="0"/>
              <a:t>Text einfügen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4"/>
          </p:nvPr>
        </p:nvSpPr>
        <p:spPr>
          <a:xfrm>
            <a:off x="214202" y="4628485"/>
            <a:ext cx="5557948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237" y="2357"/>
                  <a:pt x="7133" y="1578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tIns="288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32059F-93D5-4306-8857-EFC7A896C5F4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32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4"/>
          <p:cNvSpPr>
            <a:spLocks noGrp="1"/>
          </p:cNvSpPr>
          <p:nvPr>
            <p:ph sz="quarter" idx="44" hasCustomPrompt="1"/>
          </p:nvPr>
        </p:nvSpPr>
        <p:spPr>
          <a:xfrm>
            <a:off x="8194676" y="1458913"/>
            <a:ext cx="3779838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234945" indent="-234945">
              <a:buFont typeface="Arial" panose="020B0604020202020204" pitchFamily="34" charset="0"/>
              <a:buChar char="•"/>
              <a:defRPr lang="de-DE" sz="1800" smtClean="0"/>
            </a:lvl1pPr>
            <a:lvl2pPr>
              <a:defRPr lang="de-DE" sz="2133" smtClean="0"/>
            </a:lvl2pPr>
            <a:lvl3pPr>
              <a:defRPr lang="de-DE" sz="2133" smtClean="0"/>
            </a:lvl3pPr>
            <a:lvl4pPr>
              <a:defRPr lang="de-DE" sz="2133" smtClean="0"/>
            </a:lvl4pPr>
            <a:lvl5pPr>
              <a:defRPr lang="de-DE" sz="2133"/>
            </a:lvl5pPr>
          </a:lstStyle>
          <a:p>
            <a:pPr marL="234945" lvl="0" indent="-234945">
              <a:buChar char="•"/>
            </a:pPr>
            <a:r>
              <a:rPr lang="de-DE" dirty="0"/>
              <a:t>Text einfügen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37"/>
          </p:nvPr>
        </p:nvSpPr>
        <p:spPr>
          <a:xfrm>
            <a:off x="8194675" y="5065297"/>
            <a:ext cx="3777725" cy="100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277" y="2915"/>
                  <a:pt x="7568" y="17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43" hasCustomPrompt="1"/>
          </p:nvPr>
        </p:nvSpPr>
        <p:spPr>
          <a:xfrm>
            <a:off x="4202112" y="1458913"/>
            <a:ext cx="3789364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234945" indent="-234945">
              <a:buFont typeface="Arial" panose="020B0604020202020204" pitchFamily="34" charset="0"/>
              <a:buChar char="•"/>
              <a:defRPr lang="de-DE" sz="1800" smtClean="0"/>
            </a:lvl1pPr>
            <a:lvl2pPr>
              <a:defRPr lang="de-DE" sz="2133" smtClean="0"/>
            </a:lvl2pPr>
            <a:lvl3pPr>
              <a:defRPr lang="de-DE" sz="2133" smtClean="0"/>
            </a:lvl3pPr>
            <a:lvl4pPr>
              <a:defRPr lang="de-DE" sz="2133" smtClean="0"/>
            </a:lvl4pPr>
            <a:lvl5pPr>
              <a:defRPr lang="de-DE" sz="2133"/>
            </a:lvl5pPr>
          </a:lstStyle>
          <a:p>
            <a:pPr marL="234945" lvl="0" indent="-234945">
              <a:buChar char="•"/>
            </a:pPr>
            <a:r>
              <a:rPr lang="de-DE" dirty="0"/>
              <a:t>Text einfügen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36"/>
          </p:nvPr>
        </p:nvSpPr>
        <p:spPr>
          <a:xfrm>
            <a:off x="4194175" y="5065297"/>
            <a:ext cx="3797302" cy="100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389" y="3126"/>
                  <a:pt x="7507" y="17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42" hasCustomPrompt="1"/>
          </p:nvPr>
        </p:nvSpPr>
        <p:spPr>
          <a:xfrm>
            <a:off x="201612" y="1458913"/>
            <a:ext cx="3798888" cy="46095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234945" indent="-234945">
              <a:buFont typeface="Arial" panose="020B0604020202020204" pitchFamily="34" charset="0"/>
              <a:buChar char="•"/>
              <a:defRPr lang="de-DE" sz="1800" smtClean="0"/>
            </a:lvl1pPr>
            <a:lvl2pPr>
              <a:defRPr lang="de-DE" sz="2133" smtClean="0"/>
            </a:lvl2pPr>
            <a:lvl3pPr>
              <a:defRPr lang="de-DE" sz="2133" smtClean="0"/>
            </a:lvl3pPr>
            <a:lvl4pPr>
              <a:defRPr lang="de-DE" sz="2133" smtClean="0"/>
            </a:lvl4pPr>
            <a:lvl5pPr>
              <a:defRPr lang="de-DE" sz="2133"/>
            </a:lvl5pPr>
          </a:lstStyle>
          <a:p>
            <a:pPr marL="234945" lvl="0" indent="-234945">
              <a:buChar char="•"/>
            </a:pPr>
            <a:r>
              <a:rPr lang="de-DE" dirty="0"/>
              <a:t>Text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5"/>
          </p:nvPr>
        </p:nvSpPr>
        <p:spPr>
          <a:xfrm>
            <a:off x="213838" y="5065297"/>
            <a:ext cx="3770788" cy="100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220" y="3021"/>
                  <a:pt x="8020" y="17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ACF5B469-0B89-4F46-B8B5-184341102942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23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mit Bezeich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3"/>
          <p:cNvSpPr>
            <a:spLocks noGrp="1"/>
          </p:cNvSpPr>
          <p:nvPr>
            <p:ph sz="quarter" idx="45" hasCustomPrompt="1"/>
          </p:nvPr>
        </p:nvSpPr>
        <p:spPr>
          <a:xfrm>
            <a:off x="9272400" y="1457853"/>
            <a:ext cx="2700000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800" dirty="0"/>
            </a:lvl1pPr>
          </a:lstStyle>
          <a:p>
            <a:pPr marL="234945" lvl="0" indent="-234945"/>
            <a:r>
              <a:rPr lang="de-DE" dirty="0"/>
              <a:t>Text einfügen</a:t>
            </a:r>
          </a:p>
        </p:txBody>
      </p:sp>
      <p:sp>
        <p:nvSpPr>
          <p:cNvPr id="46" name="Textplatzhalter 2"/>
          <p:cNvSpPr>
            <a:spLocks noGrp="1"/>
          </p:cNvSpPr>
          <p:nvPr>
            <p:ph type="body" sz="quarter" idx="38" hasCustomPrompt="1"/>
          </p:nvPr>
        </p:nvSpPr>
        <p:spPr>
          <a:xfrm>
            <a:off x="9271067" y="5084443"/>
            <a:ext cx="2700000" cy="9829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176" y="2523"/>
                  <a:pt x="7494" y="1424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44" hasCustomPrompt="1"/>
          </p:nvPr>
        </p:nvSpPr>
        <p:spPr>
          <a:xfrm>
            <a:off x="6252880" y="1458913"/>
            <a:ext cx="2700000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800" dirty="0"/>
            </a:lvl1pPr>
          </a:lstStyle>
          <a:p>
            <a:pPr marL="234945" lvl="0" indent="-234945"/>
            <a:r>
              <a:rPr lang="de-DE" dirty="0"/>
              <a:t>Text einfügen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37" hasCustomPrompt="1"/>
          </p:nvPr>
        </p:nvSpPr>
        <p:spPr>
          <a:xfrm>
            <a:off x="6251990" y="5085503"/>
            <a:ext cx="2700000" cy="9829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821" y="2198"/>
                  <a:pt x="6431" y="228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quarter" idx="43" hasCustomPrompt="1"/>
          </p:nvPr>
        </p:nvSpPr>
        <p:spPr>
          <a:xfrm>
            <a:off x="3233359" y="1458913"/>
            <a:ext cx="2700000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800" dirty="0"/>
            </a:lvl1pPr>
          </a:lstStyle>
          <a:p>
            <a:pPr marL="234945" lvl="0" indent="-234945"/>
            <a:r>
              <a:rPr lang="de-DE" dirty="0"/>
              <a:t>Text einfügen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232914" y="5085503"/>
            <a:ext cx="2700000" cy="9829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569" y="2523"/>
                  <a:pt x="7573" y="164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42" hasCustomPrompt="1"/>
          </p:nvPr>
        </p:nvSpPr>
        <p:spPr>
          <a:xfrm>
            <a:off x="213838" y="1458913"/>
            <a:ext cx="2700000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800" dirty="0"/>
            </a:lvl1pPr>
          </a:lstStyle>
          <a:p>
            <a:pPr marL="234945" lvl="0" indent="-234945"/>
            <a:r>
              <a:rPr lang="de-DE" dirty="0"/>
              <a:t>Text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13838" y="5085503"/>
            <a:ext cx="2700000" cy="9829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097" y="2307"/>
                  <a:pt x="6785" y="1965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2CA350">
              <a:alpha val="80000"/>
            </a:srgb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BB4B41F-E3E9-45CD-B293-0FC2473E1E61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404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, 2 Texte,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4194175" y="1458915"/>
            <a:ext cx="3797300" cy="46085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13838" y="1458913"/>
            <a:ext cx="3786662" cy="4608512"/>
          </a:xfrm>
          <a:prstGeom prst="rect">
            <a:avLst/>
          </a:prstGeom>
          <a:solidFill>
            <a:srgbClr val="2CA350"/>
          </a:solidFill>
        </p:spPr>
        <p:txBody>
          <a:bodyPr lIns="180000" tIns="108000" rIns="180000" bIns="72000" anchor="ctr">
            <a:normAutofit/>
          </a:bodyPr>
          <a:lstStyle>
            <a:lvl1pPr algn="l">
              <a:lnSpc>
                <a:spcPct val="120000"/>
              </a:lnSpc>
              <a:spcAft>
                <a:spcPts val="1600"/>
              </a:spcAft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1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9" hasCustomPrompt="1"/>
          </p:nvPr>
        </p:nvSpPr>
        <p:spPr>
          <a:xfrm>
            <a:off x="8194675" y="1458913"/>
            <a:ext cx="3777725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08000" rIns="180000" bIns="72000" anchor="ctr"/>
          <a:lstStyle>
            <a:lvl1pPr algn="ctr">
              <a:lnSpc>
                <a:spcPct val="120000"/>
              </a:lnSpc>
              <a:spcAft>
                <a:spcPts val="1600"/>
              </a:spcAft>
              <a:defRPr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84F3EB17-6BD9-4597-9A50-AB1E58A3BEE5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7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13837" y="1458914"/>
            <a:ext cx="11760675" cy="4608512"/>
          </a:xfrm>
          <a:prstGeom prst="rect">
            <a:avLst/>
          </a:prstGeom>
        </p:spPr>
        <p:txBody>
          <a:bodyPr lIns="900000" tIns="36000" rIns="900000"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4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90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A350"/>
          </a:solidFill>
        </p:spPr>
        <p:txBody>
          <a:bodyPr lIns="900000" tIns="720000" rIns="900000" bIns="540000"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4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186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sfe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5116-CFEE-4F92-BA7A-364EC326D2B4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Rechteck 33"/>
          <p:cNvSpPr>
            <a:spLocks noChangeArrowheads="1"/>
          </p:cNvSpPr>
          <p:nvPr userDrawn="1"/>
        </p:nvSpPr>
        <p:spPr bwMode="auto">
          <a:xfrm>
            <a:off x="0" y="1267884"/>
            <a:ext cx="1294661" cy="163406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</a:pPr>
            <a:r>
              <a:rPr lang="de-DE" altLang="de-DE" sz="1067" dirty="0">
                <a:solidFill>
                  <a:schemeClr val="tx1"/>
                </a:solidFill>
                <a:latin typeface="+mj-lt"/>
                <a:ea typeface="+mn-ea"/>
                <a:cs typeface="Calibri"/>
              </a:rPr>
              <a:t>VISION</a:t>
            </a:r>
          </a:p>
        </p:txBody>
      </p:sp>
      <p:sp>
        <p:nvSpPr>
          <p:cNvPr id="10" name="Rechteck 33"/>
          <p:cNvSpPr>
            <a:spLocks noChangeArrowheads="1"/>
          </p:cNvSpPr>
          <p:nvPr userDrawn="1"/>
        </p:nvSpPr>
        <p:spPr bwMode="auto">
          <a:xfrm>
            <a:off x="0" y="4532484"/>
            <a:ext cx="1294661" cy="153600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</a:pPr>
            <a:r>
              <a:rPr lang="de-DE" altLang="de-DE" sz="1067" dirty="0">
                <a:solidFill>
                  <a:schemeClr val="tx1"/>
                </a:solidFill>
                <a:latin typeface="+mj-lt"/>
                <a:ea typeface="+mn-ea"/>
                <a:cs typeface="Calibri"/>
              </a:rPr>
              <a:t>PROJEKTE &amp; </a:t>
            </a:r>
          </a:p>
          <a:p>
            <a:pPr algn="ctr" eaLnBrk="0" hangingPunct="0">
              <a:spcBef>
                <a:spcPts val="0"/>
              </a:spcBef>
            </a:pPr>
            <a:r>
              <a:rPr lang="de-DE" altLang="de-DE" sz="1067" dirty="0">
                <a:solidFill>
                  <a:schemeClr val="tx1"/>
                </a:solidFill>
                <a:latin typeface="+mj-lt"/>
                <a:ea typeface="+mn-ea"/>
                <a:cs typeface="Calibri"/>
              </a:rPr>
              <a:t>MASSNAHMEN</a:t>
            </a:r>
          </a:p>
        </p:txBody>
      </p:sp>
      <p:sp>
        <p:nvSpPr>
          <p:cNvPr id="11" name="Rechteck 33"/>
          <p:cNvSpPr>
            <a:spLocks noChangeArrowheads="1"/>
          </p:cNvSpPr>
          <p:nvPr userDrawn="1"/>
        </p:nvSpPr>
        <p:spPr bwMode="auto">
          <a:xfrm>
            <a:off x="0" y="2901951"/>
            <a:ext cx="1294661" cy="16305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</a:pPr>
            <a:r>
              <a:rPr lang="de-DE" altLang="de-DE" sz="1067" dirty="0">
                <a:solidFill>
                  <a:schemeClr val="tx1"/>
                </a:solidFill>
                <a:latin typeface="+mj-lt"/>
                <a:ea typeface="+mn-ea"/>
                <a:cs typeface="Calibri"/>
              </a:rPr>
              <a:t>STRATEGIE</a:t>
            </a:r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1294661" y="2900892"/>
            <a:ext cx="9601200" cy="3167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buFont typeface="Arial" panose="020B0604020202020204" pitchFamily="34" charset="0"/>
              <a:buNone/>
              <a:defRPr lang="de-DE" sz="1067" b="0" kern="1200" dirty="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294661" y="1458913"/>
            <a:ext cx="9600000" cy="1346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rIns="108000" bIns="108000" anchor="ctr">
            <a:normAutofit/>
          </a:bodyPr>
          <a:lstStyle>
            <a:lvl1pPr algn="ctr">
              <a:defRPr sz="1800">
                <a:solidFill>
                  <a:srgbClr val="000000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Stern mit 8 Zacken 17"/>
          <p:cNvSpPr/>
          <p:nvPr userDrawn="1"/>
        </p:nvSpPr>
        <p:spPr>
          <a:xfrm>
            <a:off x="925076" y="1719722"/>
            <a:ext cx="739171" cy="730391"/>
          </a:xfrm>
          <a:prstGeom prst="star8">
            <a:avLst>
              <a:gd name="adj" fmla="val 158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33" dirty="0"/>
          </a:p>
        </p:txBody>
      </p:sp>
    </p:spTree>
    <p:extLst>
      <p:ext uri="{BB962C8B-B14F-4D97-AF65-F5344CB8AC3E}">
        <p14:creationId xmlns:p14="http://schemas.microsoft.com/office/powerpoint/2010/main" val="15006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oris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3"/>
          <p:cNvSpPr txBox="1">
            <a:spLocks/>
          </p:cNvSpPr>
          <p:nvPr userDrawn="1"/>
        </p:nvSpPr>
        <p:spPr>
          <a:xfrm>
            <a:off x="0" y="1267885"/>
            <a:ext cx="2878667" cy="559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5" name="Inhaltsplatzhalter 3"/>
          <p:cNvSpPr txBox="1">
            <a:spLocks/>
          </p:cNvSpPr>
          <p:nvPr userDrawn="1"/>
        </p:nvSpPr>
        <p:spPr>
          <a:xfrm>
            <a:off x="3104444" y="1267885"/>
            <a:ext cx="2878667" cy="559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6" name="Inhaltsplatzhalter 3"/>
          <p:cNvSpPr txBox="1">
            <a:spLocks/>
          </p:cNvSpPr>
          <p:nvPr userDrawn="1"/>
        </p:nvSpPr>
        <p:spPr>
          <a:xfrm>
            <a:off x="6208888" y="1267885"/>
            <a:ext cx="2878667" cy="559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7" name="Inhaltsplatzhalter 3"/>
          <p:cNvSpPr txBox="1">
            <a:spLocks/>
          </p:cNvSpPr>
          <p:nvPr userDrawn="1"/>
        </p:nvSpPr>
        <p:spPr>
          <a:xfrm>
            <a:off x="9313333" y="1267885"/>
            <a:ext cx="2878667" cy="559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020" y="6210000"/>
            <a:ext cx="2878667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308" y="2478"/>
                  <a:pt x="5211" y="24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vert="horz" lIns="108000" tIns="216000" rIns="108000" bIns="108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3108464" y="6210000"/>
            <a:ext cx="2878667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1795" y="2249"/>
                  <a:pt x="4516" y="2804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vert="horz" lIns="108000" tIns="216000" rIns="108000" bIns="108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6212908" y="6210000"/>
            <a:ext cx="2878667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340" y="2402"/>
                  <a:pt x="4682" y="2651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</p:spPr>
        <p:txBody>
          <a:bodyPr vert="horz" lIns="108000" tIns="216000" rIns="108000" bIns="108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Textfeld 24"/>
          <p:cNvSpPr txBox="1"/>
          <p:nvPr userDrawn="1"/>
        </p:nvSpPr>
        <p:spPr>
          <a:xfrm>
            <a:off x="9317353" y="6210000"/>
            <a:ext cx="2878667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423" y="2249"/>
                  <a:pt x="5426" y="2575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vert="horz" lIns="108000" tIns="216000" rIns="108000" bIns="108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Pausiert / Wartet</a:t>
            </a:r>
          </a:p>
        </p:txBody>
      </p:sp>
    </p:spTree>
    <p:extLst>
      <p:ext uri="{BB962C8B-B14F-4D97-AF65-F5344CB8AC3E}">
        <p14:creationId xmlns:p14="http://schemas.microsoft.com/office/powerpoint/2010/main" val="41700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-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nhaltsplatzhalter 3"/>
          <p:cNvSpPr txBox="1">
            <a:spLocks/>
          </p:cNvSpPr>
          <p:nvPr userDrawn="1"/>
        </p:nvSpPr>
        <p:spPr>
          <a:xfrm>
            <a:off x="9888000" y="1267885"/>
            <a:ext cx="2304000" cy="5590116"/>
          </a:xfrm>
          <a:prstGeom prst="rect">
            <a:avLst/>
          </a:prstGeom>
          <a:solidFill>
            <a:schemeClr val="accent4"/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7" name="Inhaltsplatzhalter 3"/>
          <p:cNvSpPr txBox="1">
            <a:spLocks/>
          </p:cNvSpPr>
          <p:nvPr userDrawn="1"/>
        </p:nvSpPr>
        <p:spPr>
          <a:xfrm>
            <a:off x="7416000" y="1267885"/>
            <a:ext cx="2304000" cy="55901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6" name="Inhaltsplatzhalter 3"/>
          <p:cNvSpPr txBox="1">
            <a:spLocks/>
          </p:cNvSpPr>
          <p:nvPr userDrawn="1"/>
        </p:nvSpPr>
        <p:spPr>
          <a:xfrm>
            <a:off x="4944000" y="1267885"/>
            <a:ext cx="2304000" cy="55901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5" name="Inhaltsplatzhalter 3"/>
          <p:cNvSpPr txBox="1">
            <a:spLocks/>
          </p:cNvSpPr>
          <p:nvPr userDrawn="1"/>
        </p:nvSpPr>
        <p:spPr>
          <a:xfrm>
            <a:off x="2472000" y="1267885"/>
            <a:ext cx="2304000" cy="5590116"/>
          </a:xfrm>
          <a:prstGeom prst="rect">
            <a:avLst/>
          </a:prstGeom>
          <a:solidFill>
            <a:srgbClr val="E9F1F7"/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2475015" y="6210000"/>
            <a:ext cx="2304000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279" y="2402"/>
                  <a:pt x="6130" y="2117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lIns="108000" tIns="216000" rIns="108000" bIns="72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Planen </a:t>
            </a:r>
          </a:p>
        </p:txBody>
      </p:sp>
      <p:sp>
        <p:nvSpPr>
          <p:cNvPr id="14" name="Inhaltsplatzhalter 3"/>
          <p:cNvSpPr txBox="1">
            <a:spLocks/>
          </p:cNvSpPr>
          <p:nvPr userDrawn="1"/>
        </p:nvSpPr>
        <p:spPr>
          <a:xfrm>
            <a:off x="0" y="1267885"/>
            <a:ext cx="2304000" cy="5590116"/>
          </a:xfrm>
          <a:prstGeom prst="rect">
            <a:avLst/>
          </a:prstGeom>
          <a:solidFill>
            <a:srgbClr val="F3DDDD"/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020" y="6210000"/>
            <a:ext cx="2304000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155" y="2478"/>
                  <a:pt x="5757" y="2117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vert="horz" lIns="108000" tIns="216000" rIns="108000" bIns="72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Eingang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4946009" y="6210000"/>
            <a:ext cx="2304000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258" y="2478"/>
                  <a:pt x="6150" y="227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lIns="108000" tIns="216000" rIns="108000" bIns="72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Arbeit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417004" y="6210000"/>
            <a:ext cx="2304000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279" y="2554"/>
                  <a:pt x="5489" y="24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lIns="108000" tIns="216000" rIns="108000" bIns="72000" rtlCol="0" anchor="ctr">
            <a:normAutofit/>
          </a:bodyPr>
          <a:lstStyle>
            <a:defPPr>
              <a:defRPr lang="de-DE"/>
            </a:defPPr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Abschließen</a:t>
            </a:r>
          </a:p>
        </p:txBody>
      </p:sp>
      <p:sp>
        <p:nvSpPr>
          <p:cNvPr id="31" name="Textfeld 30"/>
          <p:cNvSpPr txBox="1"/>
          <p:nvPr userDrawn="1"/>
        </p:nvSpPr>
        <p:spPr>
          <a:xfrm>
            <a:off x="9888000" y="6210000"/>
            <a:ext cx="2304000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258" y="2554"/>
                  <a:pt x="5592" y="24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vert="horz" lIns="108000" tIns="216000" rIns="108000" bIns="72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Fertig</a:t>
            </a:r>
          </a:p>
        </p:txBody>
      </p:sp>
    </p:spTree>
    <p:extLst>
      <p:ext uri="{BB962C8B-B14F-4D97-AF65-F5344CB8AC3E}">
        <p14:creationId xmlns:p14="http://schemas.microsoft.com/office/powerpoint/2010/main" val="4661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CAA94F4-4FBF-4EDF-895D-979E1D4E6D60}"/>
              </a:ext>
            </a:extLst>
          </p:cNvPr>
          <p:cNvSpPr/>
          <p:nvPr userDrawn="1"/>
        </p:nvSpPr>
        <p:spPr>
          <a:xfrm>
            <a:off x="-4" y="1"/>
            <a:ext cx="12200796" cy="4576766"/>
          </a:xfrm>
          <a:custGeom>
            <a:avLst/>
            <a:gdLst>
              <a:gd name="connsiteX0" fmla="*/ 0 w 12192004"/>
              <a:gd name="connsiteY0" fmla="*/ 0 h 4440115"/>
              <a:gd name="connsiteX1" fmla="*/ 12192004 w 12192004"/>
              <a:gd name="connsiteY1" fmla="*/ 0 h 4440115"/>
              <a:gd name="connsiteX2" fmla="*/ 12192004 w 12192004"/>
              <a:gd name="connsiteY2" fmla="*/ 4440115 h 4440115"/>
              <a:gd name="connsiteX3" fmla="*/ 0 w 12192004"/>
              <a:gd name="connsiteY3" fmla="*/ 4440115 h 4440115"/>
              <a:gd name="connsiteX4" fmla="*/ 0 w 12192004"/>
              <a:gd name="connsiteY4" fmla="*/ 0 h 4440115"/>
              <a:gd name="connsiteX0" fmla="*/ 0 w 12192004"/>
              <a:gd name="connsiteY0" fmla="*/ 0 h 4545623"/>
              <a:gd name="connsiteX1" fmla="*/ 12192004 w 12192004"/>
              <a:gd name="connsiteY1" fmla="*/ 0 h 4545623"/>
              <a:gd name="connsiteX2" fmla="*/ 12192004 w 12192004"/>
              <a:gd name="connsiteY2" fmla="*/ 4440115 h 4545623"/>
              <a:gd name="connsiteX3" fmla="*/ 0 w 12192004"/>
              <a:gd name="connsiteY3" fmla="*/ 4440115 h 4545623"/>
              <a:gd name="connsiteX4" fmla="*/ 0 w 12192004"/>
              <a:gd name="connsiteY4" fmla="*/ 0 h 4545623"/>
              <a:gd name="connsiteX0" fmla="*/ 0 w 12200796"/>
              <a:gd name="connsiteY0" fmla="*/ 0 h 4475681"/>
              <a:gd name="connsiteX1" fmla="*/ 12192004 w 12200796"/>
              <a:gd name="connsiteY1" fmla="*/ 0 h 4475681"/>
              <a:gd name="connsiteX2" fmla="*/ 12200796 w 12200796"/>
              <a:gd name="connsiteY2" fmla="*/ 3648807 h 4475681"/>
              <a:gd name="connsiteX3" fmla="*/ 0 w 12200796"/>
              <a:gd name="connsiteY3" fmla="*/ 4440115 h 4475681"/>
              <a:gd name="connsiteX4" fmla="*/ 0 w 12200796"/>
              <a:gd name="connsiteY4" fmla="*/ 0 h 4475681"/>
              <a:gd name="connsiteX0" fmla="*/ 0 w 12200796"/>
              <a:gd name="connsiteY0" fmla="*/ 0 h 4531626"/>
              <a:gd name="connsiteX1" fmla="*/ 12192004 w 12200796"/>
              <a:gd name="connsiteY1" fmla="*/ 0 h 4531626"/>
              <a:gd name="connsiteX2" fmla="*/ 12200796 w 12200796"/>
              <a:gd name="connsiteY2" fmla="*/ 3648807 h 4531626"/>
              <a:gd name="connsiteX3" fmla="*/ 0 w 12200796"/>
              <a:gd name="connsiteY3" fmla="*/ 4440115 h 4531626"/>
              <a:gd name="connsiteX4" fmla="*/ 0 w 12200796"/>
              <a:gd name="connsiteY4" fmla="*/ 0 h 4531626"/>
              <a:gd name="connsiteX0" fmla="*/ 0 w 12200796"/>
              <a:gd name="connsiteY0" fmla="*/ 0 h 4576766"/>
              <a:gd name="connsiteX1" fmla="*/ 12192004 w 12200796"/>
              <a:gd name="connsiteY1" fmla="*/ 0 h 4576766"/>
              <a:gd name="connsiteX2" fmla="*/ 12200796 w 12200796"/>
              <a:gd name="connsiteY2" fmla="*/ 3648807 h 4576766"/>
              <a:gd name="connsiteX3" fmla="*/ 0 w 12200796"/>
              <a:gd name="connsiteY3" fmla="*/ 4440115 h 4576766"/>
              <a:gd name="connsiteX4" fmla="*/ 0 w 12200796"/>
              <a:gd name="connsiteY4" fmla="*/ 0 h 457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6" h="4576766">
                <a:moveTo>
                  <a:pt x="0" y="0"/>
                </a:moveTo>
                <a:lnTo>
                  <a:pt x="12192004" y="0"/>
                </a:lnTo>
                <a:cubicBezTo>
                  <a:pt x="12194935" y="1216269"/>
                  <a:pt x="12197865" y="2432538"/>
                  <a:pt x="12200796" y="3648807"/>
                </a:cubicBezTo>
                <a:cubicBezTo>
                  <a:pt x="7670802" y="4466492"/>
                  <a:pt x="2833078" y="4783016"/>
                  <a:pt x="0" y="4440115"/>
                </a:cubicBezTo>
                <a:lnTo>
                  <a:pt x="0" y="0"/>
                </a:lnTo>
                <a:close/>
              </a:path>
            </a:pathLst>
          </a:custGeom>
          <a:solidFill>
            <a:srgbClr val="91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7EAAA53-4C45-0C4E-9517-CF57A6A2F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400" y="368285"/>
            <a:ext cx="8849976" cy="943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buNone/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Headline eingeben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5A6EE6F-300A-764C-9163-11E4C81FE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400" y="1498630"/>
            <a:ext cx="8849976" cy="5978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rgbClr val="636362"/>
                </a:solidFill>
              </a:defRPr>
            </a:lvl2pPr>
            <a:lvl3pPr marL="914400" indent="0">
              <a:buNone/>
              <a:defRPr sz="1800">
                <a:solidFill>
                  <a:srgbClr val="636362"/>
                </a:solidFill>
              </a:defRPr>
            </a:lvl3pPr>
            <a:lvl4pPr marL="1371600" indent="0">
              <a:buNone/>
              <a:defRPr sz="1800">
                <a:solidFill>
                  <a:srgbClr val="636362"/>
                </a:solidFill>
              </a:defRPr>
            </a:lvl4pPr>
            <a:lvl5pPr marL="1828800" indent="0">
              <a:buNone/>
              <a:defRPr sz="1800">
                <a:solidFill>
                  <a:srgbClr val="636362"/>
                </a:solidFill>
              </a:defRPr>
            </a:lvl5pPr>
          </a:lstStyle>
          <a:p>
            <a:pPr lvl="0"/>
            <a:r>
              <a:rPr lang="de-DE" dirty="0"/>
              <a:t>Subheadline eingeben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8F5B9A3-07D1-2142-B838-462AE654C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542" y="5529679"/>
            <a:ext cx="2087821" cy="99551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679DD59-B196-2521-7E77-4E2851042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7542" y="5291496"/>
            <a:ext cx="2087821" cy="12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t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3838" y="1458913"/>
            <a:ext cx="11760675" cy="85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213838" y="5216597"/>
            <a:ext cx="11760675" cy="85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204303" y="2453053"/>
            <a:ext cx="3822886" cy="2611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8152614" y="2453055"/>
            <a:ext cx="3821899" cy="2611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4184935" y="2453055"/>
            <a:ext cx="3821899" cy="2611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3815" y="2770309"/>
            <a:ext cx="3703890" cy="22940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spcAft>
                <a:spcPts val="400"/>
              </a:spcAft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 b="0">
                <a:latin typeface="+mn-lt"/>
              </a:defRPr>
            </a:lvl2pPr>
            <a:lvl3pPr>
              <a:defRPr sz="1467" b="0">
                <a:latin typeface="+mn-lt"/>
              </a:defRPr>
            </a:lvl3pPr>
            <a:lvl4pPr>
              <a:defRPr sz="1467" b="0">
                <a:latin typeface="+mn-lt"/>
              </a:defRPr>
            </a:lvl4pPr>
            <a:lvl5pPr>
              <a:defRPr sz="1467" b="0">
                <a:latin typeface="+mn-lt"/>
              </a:defRPr>
            </a:lvl5pPr>
          </a:lstStyle>
          <a:p>
            <a:r>
              <a:rPr lang="de-DE" dirty="0"/>
              <a:t>Welche Informationen und Materialien existieren bereits und sind von Bedeutung für den Anlass?</a:t>
            </a:r>
          </a:p>
        </p:txBody>
      </p:sp>
      <p:sp>
        <p:nvSpPr>
          <p:cNvPr id="3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54" y="2770309"/>
            <a:ext cx="3703890" cy="22940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spcAft>
                <a:spcPts val="400"/>
              </a:spcAft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 b="0">
                <a:latin typeface="+mn-lt"/>
              </a:defRPr>
            </a:lvl2pPr>
            <a:lvl3pPr>
              <a:defRPr sz="1467" b="0">
                <a:latin typeface="+mn-lt"/>
              </a:defRPr>
            </a:lvl3pPr>
            <a:lvl4pPr>
              <a:defRPr sz="1467" b="0">
                <a:latin typeface="+mn-lt"/>
              </a:defRPr>
            </a:lvl4pPr>
            <a:lvl5pPr>
              <a:defRPr sz="1467" b="0">
                <a:latin typeface="+mn-lt"/>
              </a:defRPr>
            </a:lvl5pPr>
          </a:lstStyle>
          <a:p>
            <a:pPr lvl="0"/>
            <a:r>
              <a:rPr lang="de-DE" dirty="0"/>
              <a:t>Wie soll der gemeinsame Arbeitsprozess gestaltet werden?</a:t>
            </a:r>
          </a:p>
        </p:txBody>
      </p:sp>
      <p:sp>
        <p:nvSpPr>
          <p:cNvPr id="3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211632" y="2770309"/>
            <a:ext cx="3703890" cy="22940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spcAft>
                <a:spcPts val="400"/>
              </a:spcAft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 b="0">
                <a:latin typeface="+mn-lt"/>
              </a:defRPr>
            </a:lvl2pPr>
            <a:lvl3pPr>
              <a:defRPr sz="1467" b="0">
                <a:latin typeface="+mn-lt"/>
              </a:defRPr>
            </a:lvl3pPr>
            <a:lvl4pPr>
              <a:defRPr sz="1467" b="0">
                <a:latin typeface="+mn-lt"/>
              </a:defRPr>
            </a:lvl4pPr>
            <a:lvl5pPr>
              <a:defRPr sz="1467" b="0">
                <a:latin typeface="+mn-lt"/>
              </a:defRPr>
            </a:lvl5pPr>
          </a:lstStyle>
          <a:p>
            <a:pPr lvl="0"/>
            <a:r>
              <a:rPr lang="de-DE" dirty="0"/>
              <a:t>Was soll am Ende der Zusammenarbeit als konkretes Resultat vorliegen?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3597" y="5555617"/>
            <a:ext cx="11582006" cy="4874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spcAft>
                <a:spcPts val="400"/>
              </a:spcAft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 b="0">
                <a:latin typeface="+mn-lt"/>
              </a:defRPr>
            </a:lvl2pPr>
            <a:lvl3pPr>
              <a:defRPr sz="1467" b="0">
                <a:latin typeface="+mn-lt"/>
              </a:defRPr>
            </a:lvl3pPr>
            <a:lvl4pPr>
              <a:defRPr sz="1467" b="0">
                <a:latin typeface="+mn-lt"/>
              </a:defRPr>
            </a:lvl4pPr>
            <a:lvl5pPr>
              <a:defRPr sz="1467" b="0">
                <a:latin typeface="+mn-lt"/>
              </a:defRPr>
            </a:lvl5pPr>
          </a:lstStyle>
          <a:p>
            <a:pPr lvl="0"/>
            <a:r>
              <a:rPr lang="de-DE" dirty="0"/>
              <a:t>Welche Ressourcen stehen zur Verfügung?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3597" y="1767047"/>
            <a:ext cx="11582006" cy="50883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spcAft>
                <a:spcPts val="400"/>
              </a:spcAft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 b="0">
                <a:latin typeface="+mn-lt"/>
              </a:defRPr>
            </a:lvl2pPr>
            <a:lvl3pPr>
              <a:defRPr sz="1467" b="0">
                <a:latin typeface="+mn-lt"/>
              </a:defRPr>
            </a:lvl3pPr>
            <a:lvl4pPr>
              <a:defRPr sz="1467" b="0">
                <a:latin typeface="+mn-lt"/>
              </a:defRPr>
            </a:lvl4pPr>
            <a:lvl5pPr>
              <a:defRPr sz="1467" b="0">
                <a:latin typeface="+mn-lt"/>
              </a:defRPr>
            </a:lvl5pPr>
          </a:lstStyle>
          <a:p>
            <a:r>
              <a:rPr lang="de-DE" dirty="0"/>
              <a:t>Warum findet der Arbeitsanlass statt? </a:t>
            </a:r>
          </a:p>
        </p:txBody>
      </p:sp>
      <p:sp>
        <p:nvSpPr>
          <p:cNvPr id="40" name="Rechteck 33"/>
          <p:cNvSpPr>
            <a:spLocks noChangeArrowheads="1"/>
          </p:cNvSpPr>
          <p:nvPr userDrawn="1"/>
        </p:nvSpPr>
        <p:spPr bwMode="auto">
          <a:xfrm>
            <a:off x="11092861" y="6418710"/>
            <a:ext cx="881652" cy="15388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de-DE" altLang="de-DE" sz="1000" cap="all" baseline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Pentagenda</a:t>
            </a:r>
            <a:endParaRPr lang="de-DE" altLang="de-DE" sz="1000" cap="all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627294" y="1569149"/>
            <a:ext cx="2905844" cy="172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de-DE" sz="1400" b="1" cap="all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Sinn und Zweck (1)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453468" y="2551317"/>
            <a:ext cx="3324679" cy="172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accent4">
                    <a:lumMod val="75000"/>
                  </a:schemeClr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Relevanter Input (3) 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483369" y="2560414"/>
            <a:ext cx="3225175" cy="172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lv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accent4">
                    <a:lumMod val="75000"/>
                  </a:schemeClr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/ Prozess (5)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162989" y="2560413"/>
            <a:ext cx="3801160" cy="172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lv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accent4">
                    <a:lumMod val="75000"/>
                  </a:schemeClr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Gemeinsamer Output (2)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4870817" y="5324474"/>
            <a:ext cx="2418921" cy="172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lv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accent4">
                    <a:lumMod val="75000"/>
                  </a:schemeClr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Ressourcen (4)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930A37-9639-43F2-B0EA-D415C0B6C178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Beispiel für Fußzeilentext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, Agenda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213838" y="1458912"/>
            <a:ext cx="11758562" cy="4608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sz="2133">
                <a:latin typeface="+mn-lt"/>
              </a:defRPr>
            </a:lvl4pPr>
            <a:lvl5pPr>
              <a:lnSpc>
                <a:spcPct val="120000"/>
              </a:lnSpc>
              <a:defRPr sz="2133">
                <a:latin typeface="+mn-lt"/>
              </a:defRPr>
            </a:lvl5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8972-C28D-4F76-89C2-A2239477A420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4824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A7C7-B7FE-47C1-B28C-BCBB9E949E81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76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"/>
            <a:ext cx="12192000" cy="184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EA4-1D14-493A-8BBB-4245E5AEE843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B7D7272A-99B7-3D4F-AD81-5A83C1F447F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215950" y="1458913"/>
            <a:ext cx="11758563" cy="46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937A5945-B693-CE43-93A5-45BA5EAD4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838" y="6320972"/>
            <a:ext cx="944402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fld id="{9E6E603F-1B0F-C447-9D54-BFEA1CECF80D}" type="datetime1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C95F0967-4CE8-3045-BB6F-EA6A20F65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411" y="6320971"/>
            <a:ext cx="10639989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r>
              <a:rPr lang="de-DE" dirty="0"/>
              <a:t>Absender/Ansprechpartner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225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3838" y="1458912"/>
            <a:ext cx="5558312" cy="4608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17B9-DECD-4C0B-AD89-EE9EED3606A7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419850" y="1458913"/>
            <a:ext cx="5552550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81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3838" y="1458912"/>
            <a:ext cx="3786662" cy="4608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02-7C9D-4DCF-8207-19B26E1DF098}" type="datetime1">
              <a:rPr lang="de-DE" altLang="de-DE" smtClean="0"/>
              <a:t>12.03.2025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8194674" y="1458912"/>
            <a:ext cx="3777725" cy="4608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4194175" y="1458913"/>
            <a:ext cx="3797300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51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F10073CA-6B9A-8B45-88A8-F8AF2528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38" y="209322"/>
            <a:ext cx="10178390" cy="94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53F0A4-5377-AE4F-992F-461A54820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838" y="1472065"/>
            <a:ext cx="11758562" cy="4587649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de-DE" dirty="0"/>
              <a:t>Text eingeben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C971F8F7-0B24-CF47-9755-59D8571FB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838" y="6320972"/>
            <a:ext cx="944402" cy="309264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rgbClr val="91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930A37-9639-43F2-B0EA-D415C0B6C178}" type="datetime1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621D8BC0-A735-2F4C-A6AB-D32DB27F1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411" y="6320971"/>
            <a:ext cx="10639989" cy="309264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rgbClr val="91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Beispiel für Fußzeilentext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BDEA37-9C6F-4691-A333-88CBCD41C67E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352" y="219600"/>
            <a:ext cx="1295048" cy="61750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D7DC0D1-AEEC-5F06-BD33-B455D5A1A7F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0337" y="209322"/>
            <a:ext cx="1342063" cy="8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8" r:id="rId2"/>
    <p:sldLayoutId id="2147483680" r:id="rId3"/>
    <p:sldLayoutId id="2147483721" r:id="rId4"/>
    <p:sldLayoutId id="2147483698" r:id="rId5"/>
    <p:sldLayoutId id="2147483705" r:id="rId6"/>
    <p:sldLayoutId id="2147483720" r:id="rId7"/>
    <p:sldLayoutId id="2147483693" r:id="rId8"/>
    <p:sldLayoutId id="2147483694" r:id="rId9"/>
    <p:sldLayoutId id="2147483709" r:id="rId10"/>
    <p:sldLayoutId id="2147483717" r:id="rId11"/>
    <p:sldLayoutId id="2147483718" r:id="rId12"/>
    <p:sldLayoutId id="2147483706" r:id="rId13"/>
    <p:sldLayoutId id="2147483708" r:id="rId14"/>
    <p:sldLayoutId id="2147483714" r:id="rId15"/>
    <p:sldLayoutId id="2147483707" r:id="rId16"/>
    <p:sldLayoutId id="2147483716" r:id="rId17"/>
    <p:sldLayoutId id="2147483672" r:id="rId18"/>
    <p:sldLayoutId id="2147483701" r:id="rId19"/>
    <p:sldLayoutId id="2147483700" r:id="rId20"/>
    <p:sldLayoutId id="2147483697" r:id="rId21"/>
    <p:sldLayoutId id="2147483696" r:id="rId22"/>
    <p:sldLayoutId id="2147483695" r:id="rId23"/>
    <p:sldLayoutId id="2147483710" r:id="rId24"/>
    <p:sldLayoutId id="2147483703" r:id="rId25"/>
    <p:sldLayoutId id="2147483704" r:id="rId26"/>
    <p:sldLayoutId id="2147483702" r:id="rId27"/>
    <p:sldLayoutId id="2147483711" r:id="rId28"/>
    <p:sldLayoutId id="2147483712" r:id="rId29"/>
    <p:sldLayoutId id="2147483713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63636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22" userDrawn="1">
          <p15:clr>
            <a:srgbClr val="F26B43"/>
          </p15:clr>
        </p15:guide>
        <p15:guide id="2" pos="3636" userDrawn="1">
          <p15:clr>
            <a:srgbClr val="F26B43"/>
          </p15:clr>
        </p15:guide>
        <p15:guide id="3" pos="7543" userDrawn="1">
          <p15:clr>
            <a:srgbClr val="F26B43"/>
          </p15:clr>
        </p15:guide>
        <p15:guide id="4" pos="127" userDrawn="1">
          <p15:clr>
            <a:srgbClr val="F26B43"/>
          </p15:clr>
        </p15:guide>
        <p15:guide id="5" orient="horz" pos="1878" userDrawn="1">
          <p15:clr>
            <a:srgbClr val="F26B43"/>
          </p15:clr>
        </p15:guide>
        <p15:guide id="6" orient="horz" pos="919" userDrawn="1">
          <p15:clr>
            <a:srgbClr val="F26B43"/>
          </p15:clr>
        </p15:guide>
        <p15:guide id="7" orient="horz" pos="737" userDrawn="1">
          <p15:clr>
            <a:srgbClr val="F26B43"/>
          </p15:clr>
        </p15:guide>
        <p15:guide id="8" orient="horz" pos="127" userDrawn="1">
          <p15:clr>
            <a:srgbClr val="F26B43"/>
          </p15:clr>
        </p15:guide>
        <p15:guide id="9" pos="3894" userDrawn="1">
          <p15:clr>
            <a:srgbClr val="F26B43"/>
          </p15:clr>
        </p15:guide>
        <p15:guide id="10" pos="3772" userDrawn="1">
          <p15:clr>
            <a:srgbClr val="F26B43"/>
          </p15:clr>
        </p15:guide>
        <p15:guide id="11" pos="4044" userDrawn="1">
          <p15:clr>
            <a:srgbClr val="F26B43"/>
          </p15:clr>
        </p15:guide>
        <p15:guide id="12" pos="2520" userDrawn="1">
          <p15:clr>
            <a:srgbClr val="F26B43"/>
          </p15:clr>
        </p15:guide>
        <p15:guide id="13" pos="2642" userDrawn="1">
          <p15:clr>
            <a:srgbClr val="F26B43"/>
          </p15:clr>
        </p15:guide>
        <p15:guide id="14" pos="5034" userDrawn="1">
          <p15:clr>
            <a:srgbClr val="F26B43"/>
          </p15:clr>
        </p15:guide>
        <p15:guide id="15" pos="5162" userDrawn="1">
          <p15:clr>
            <a:srgbClr val="F26B43"/>
          </p15:clr>
        </p15:guide>
        <p15:guide id="16" orient="horz" pos="1318" userDrawn="1">
          <p15:clr>
            <a:srgbClr val="F26B43"/>
          </p15:clr>
        </p15:guide>
        <p15:guide id="17" orient="horz" pos="34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JPXBQyd20w" TargetMode="External"/><Relationship Id="rId2" Type="http://schemas.openxmlformats.org/officeDocument/2006/relationships/hyperlink" Target="https://pastorale-informationen.wir-erzbistum-paderborn.de/themen-bereiche/leben-im-pastoralen-raum/das-referat-raetearbeit-entwicklung-der-ehrenamtlichen-mitverantwortung/die-neuen-pastoralen-gremien-im-pastoralen-raum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iborianum.de/programm/q01pbpk0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auswählbarer Layouts</a:t>
            </a: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00" y="1165643"/>
            <a:ext cx="8392029" cy="4783343"/>
          </a:xfrm>
          <a:prstGeom prst="rect">
            <a:avLst/>
          </a:prstGeom>
        </p:spPr>
      </p:pic>
      <p:grpSp>
        <p:nvGrpSpPr>
          <p:cNvPr id="66" name="Gruppieren 65"/>
          <p:cNvGrpSpPr/>
          <p:nvPr/>
        </p:nvGrpSpPr>
        <p:grpSpPr>
          <a:xfrm>
            <a:off x="7999649" y="280020"/>
            <a:ext cx="1885074" cy="1060453"/>
            <a:chOff x="7665237" y="351219"/>
            <a:chExt cx="1823498" cy="1025810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9DFBAB2B-1D78-8246-8A46-F641E49683EA}"/>
                </a:ext>
              </a:extLst>
            </p:cNvPr>
            <p:cNvGrpSpPr/>
            <p:nvPr/>
          </p:nvGrpSpPr>
          <p:grpSpPr>
            <a:xfrm rot="20454763">
              <a:off x="7665237" y="351219"/>
              <a:ext cx="942954" cy="1025810"/>
              <a:chOff x="210030" y="2509657"/>
              <a:chExt cx="1270713" cy="1382367"/>
            </a:xfrm>
          </p:grpSpPr>
          <p:sp>
            <p:nvSpPr>
              <p:cNvPr id="12" name="Bogen 11">
                <a:extLst>
                  <a:ext uri="{FF2B5EF4-FFF2-40B4-BE49-F238E27FC236}">
                    <a16:creationId xmlns:a16="http://schemas.microsoft.com/office/drawing/2014/main" id="{8E835E07-A7D9-604D-8912-767AE0A95351}"/>
                  </a:ext>
                </a:extLst>
              </p:cNvPr>
              <p:cNvSpPr/>
              <p:nvPr/>
            </p:nvSpPr>
            <p:spPr>
              <a:xfrm rot="4654743">
                <a:off x="187629" y="2532058"/>
                <a:ext cx="1315516" cy="1270713"/>
              </a:xfrm>
              <a:prstGeom prst="arc">
                <a:avLst/>
              </a:prstGeom>
              <a:ln w="15875">
                <a:solidFill>
                  <a:srgbClr val="1A70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Dreieck 21">
                <a:extLst>
                  <a:ext uri="{FF2B5EF4-FFF2-40B4-BE49-F238E27FC236}">
                    <a16:creationId xmlns:a16="http://schemas.microsoft.com/office/drawing/2014/main" id="{9185DB80-8E94-AF42-AFF5-D2047422B866}"/>
                  </a:ext>
                </a:extLst>
              </p:cNvPr>
              <p:cNvSpPr/>
              <p:nvPr/>
            </p:nvSpPr>
            <p:spPr>
              <a:xfrm rot="15517265">
                <a:off x="887479" y="3754010"/>
                <a:ext cx="160291" cy="115737"/>
              </a:xfrm>
              <a:custGeom>
                <a:avLst/>
                <a:gdLst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77800 w 177800"/>
                  <a:gd name="connsiteY2" fmla="*/ 150831 h 150831"/>
                  <a:gd name="connsiteX3" fmla="*/ 0 w 177800"/>
                  <a:gd name="connsiteY3" fmla="*/ 150831 h 150831"/>
                  <a:gd name="connsiteX0" fmla="*/ 0 w 177800"/>
                  <a:gd name="connsiteY0" fmla="*/ 150831 h 155575"/>
                  <a:gd name="connsiteX1" fmla="*/ 88900 w 177800"/>
                  <a:gd name="connsiteY1" fmla="*/ 0 h 155575"/>
                  <a:gd name="connsiteX2" fmla="*/ 177800 w 177800"/>
                  <a:gd name="connsiteY2" fmla="*/ 150831 h 155575"/>
                  <a:gd name="connsiteX3" fmla="*/ 85725 w 177800"/>
                  <a:gd name="connsiteY3" fmla="*/ 155575 h 155575"/>
                  <a:gd name="connsiteX4" fmla="*/ 0 w 177800"/>
                  <a:gd name="connsiteY4" fmla="*/ 150831 h 155575"/>
                  <a:gd name="connsiteX0" fmla="*/ 85725 w 177800"/>
                  <a:gd name="connsiteY0" fmla="*/ 155575 h 247015"/>
                  <a:gd name="connsiteX1" fmla="*/ 0 w 177800"/>
                  <a:gd name="connsiteY1" fmla="*/ 150831 h 247015"/>
                  <a:gd name="connsiteX2" fmla="*/ 88900 w 177800"/>
                  <a:gd name="connsiteY2" fmla="*/ 0 h 247015"/>
                  <a:gd name="connsiteX3" fmla="*/ 177800 w 177800"/>
                  <a:gd name="connsiteY3" fmla="*/ 150831 h 247015"/>
                  <a:gd name="connsiteX4" fmla="*/ 177165 w 177800"/>
                  <a:gd name="connsiteY4" fmla="*/ 247015 h 247015"/>
                  <a:gd name="connsiteX0" fmla="*/ 85725 w 177800"/>
                  <a:gd name="connsiteY0" fmla="*/ 155575 h 155575"/>
                  <a:gd name="connsiteX1" fmla="*/ 0 w 177800"/>
                  <a:gd name="connsiteY1" fmla="*/ 150831 h 155575"/>
                  <a:gd name="connsiteX2" fmla="*/ 88900 w 177800"/>
                  <a:gd name="connsiteY2" fmla="*/ 0 h 155575"/>
                  <a:gd name="connsiteX3" fmla="*/ 177800 w 177800"/>
                  <a:gd name="connsiteY3" fmla="*/ 150831 h 155575"/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77800 w 177800"/>
                  <a:gd name="connsiteY2" fmla="*/ 150831 h 150831"/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36525 w 177800"/>
                  <a:gd name="connsiteY2" fmla="*/ 85725 h 150831"/>
                  <a:gd name="connsiteX3" fmla="*/ 177800 w 177800"/>
                  <a:gd name="connsiteY3" fmla="*/ 150831 h 150831"/>
                  <a:gd name="connsiteX0" fmla="*/ 0 w 177800"/>
                  <a:gd name="connsiteY0" fmla="*/ 150831 h 150831"/>
                  <a:gd name="connsiteX1" fmla="*/ 34925 w 177800"/>
                  <a:gd name="connsiteY1" fmla="*/ 82550 h 150831"/>
                  <a:gd name="connsiteX2" fmla="*/ 88900 w 177800"/>
                  <a:gd name="connsiteY2" fmla="*/ 0 h 150831"/>
                  <a:gd name="connsiteX3" fmla="*/ 136525 w 177800"/>
                  <a:gd name="connsiteY3" fmla="*/ 85725 h 150831"/>
                  <a:gd name="connsiteX4" fmla="*/ 177800 w 177800"/>
                  <a:gd name="connsiteY4" fmla="*/ 150831 h 150831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1 h 150831"/>
                  <a:gd name="connsiteX1" fmla="*/ 34925 w 177800"/>
                  <a:gd name="connsiteY1" fmla="*/ 82550 h 150831"/>
                  <a:gd name="connsiteX2" fmla="*/ 88900 w 177800"/>
                  <a:gd name="connsiteY2" fmla="*/ 0 h 150831"/>
                  <a:gd name="connsiteX3" fmla="*/ 136525 w 177800"/>
                  <a:gd name="connsiteY3" fmla="*/ 85725 h 150831"/>
                  <a:gd name="connsiteX4" fmla="*/ 177800 w 177800"/>
                  <a:gd name="connsiteY4" fmla="*/ 150831 h 150831"/>
                  <a:gd name="connsiteX0" fmla="*/ 0 w 177800"/>
                  <a:gd name="connsiteY0" fmla="*/ 150835 h 150835"/>
                  <a:gd name="connsiteX1" fmla="*/ 34925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5 h 150835"/>
                  <a:gd name="connsiteX1" fmla="*/ 48194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5 h 150835"/>
                  <a:gd name="connsiteX1" fmla="*/ 48194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6 h 150836"/>
                  <a:gd name="connsiteX1" fmla="*/ 48194 w 177800"/>
                  <a:gd name="connsiteY1" fmla="*/ 82555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48194 w 177800"/>
                  <a:gd name="connsiteY1" fmla="*/ 82555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00" h="150836">
                    <a:moveTo>
                      <a:pt x="0" y="150836"/>
                    </a:moveTo>
                    <a:cubicBezTo>
                      <a:pt x="1027" y="147979"/>
                      <a:pt x="42665" y="108357"/>
                      <a:pt x="56819" y="85872"/>
                    </a:cubicBezTo>
                    <a:cubicBezTo>
                      <a:pt x="72364" y="61177"/>
                      <a:pt x="90404" y="679"/>
                      <a:pt x="88900" y="5"/>
                    </a:cubicBezTo>
                    <a:cubicBezTo>
                      <a:pt x="87526" y="-611"/>
                      <a:pt x="110699" y="55828"/>
                      <a:pt x="126574" y="84403"/>
                    </a:cubicBezTo>
                    <a:cubicBezTo>
                      <a:pt x="142986" y="112518"/>
                      <a:pt x="175984" y="148595"/>
                      <a:pt x="177800" y="150836"/>
                    </a:cubicBezTo>
                  </a:path>
                </a:pathLst>
              </a:custGeom>
              <a:noFill/>
              <a:ln w="15875">
                <a:solidFill>
                  <a:srgbClr val="1A7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5C51BC7-8979-6240-A866-026641D9E5F8}"/>
                </a:ext>
              </a:extLst>
            </p:cNvPr>
            <p:cNvSpPr/>
            <p:nvPr/>
          </p:nvSpPr>
          <p:spPr>
            <a:xfrm rot="660000">
              <a:off x="8267355" y="514121"/>
              <a:ext cx="1221380" cy="464498"/>
            </a:xfrm>
            <a:prstGeom prst="rect">
              <a:avLst/>
            </a:prstGeom>
            <a:solidFill>
              <a:srgbClr val="1A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sz="1000" dirty="0">
                  <a:latin typeface="Segoe Print" panose="02000800000000000000" pitchFamily="2" charset="0"/>
                  <a:cs typeface="Arial" panose="020B0604020202020204" pitchFamily="34" charset="0"/>
                </a:rPr>
                <a:t>Text in 1 bis 3 Spalten</a:t>
              </a: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A5C51BC7-8979-6240-A866-026641D9E5F8}"/>
              </a:ext>
            </a:extLst>
          </p:cNvPr>
          <p:cNvSpPr/>
          <p:nvPr/>
        </p:nvSpPr>
        <p:spPr>
          <a:xfrm rot="21024074">
            <a:off x="105442" y="2171360"/>
            <a:ext cx="1262628" cy="480185"/>
          </a:xfrm>
          <a:prstGeom prst="rect">
            <a:avLst/>
          </a:prstGeom>
          <a:solidFill>
            <a:srgbClr val="1A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000" dirty="0">
                <a:latin typeface="Segoe Print" panose="02000800000000000000" pitchFamily="2" charset="0"/>
                <a:cs typeface="Arial" panose="020B0604020202020204" pitchFamily="34" charset="0"/>
              </a:rPr>
              <a:t>Bild-Text-Kombinationen</a:t>
            </a:r>
          </a:p>
        </p:txBody>
      </p:sp>
      <p:grpSp>
        <p:nvGrpSpPr>
          <p:cNvPr id="74" name="Gruppieren 73"/>
          <p:cNvGrpSpPr/>
          <p:nvPr/>
        </p:nvGrpSpPr>
        <p:grpSpPr>
          <a:xfrm>
            <a:off x="9863185" y="2550001"/>
            <a:ext cx="1702058" cy="1063336"/>
            <a:chOff x="9506770" y="1502748"/>
            <a:chExt cx="1646454" cy="1028598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5C51BC7-8979-6240-A866-026641D9E5F8}"/>
                </a:ext>
              </a:extLst>
            </p:cNvPr>
            <p:cNvSpPr/>
            <p:nvPr/>
          </p:nvSpPr>
          <p:spPr>
            <a:xfrm rot="660000">
              <a:off x="9931845" y="1774347"/>
              <a:ext cx="1221379" cy="464498"/>
            </a:xfrm>
            <a:prstGeom prst="rect">
              <a:avLst/>
            </a:prstGeom>
            <a:solidFill>
              <a:srgbClr val="1A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sz="1000" dirty="0">
                  <a:latin typeface="Segoe Print" panose="02000800000000000000" pitchFamily="2" charset="0"/>
                  <a:cs typeface="Arial" panose="020B0604020202020204" pitchFamily="34" charset="0"/>
                </a:rPr>
                <a:t>Bilder in 2 bis 3 Spalten</a:t>
              </a: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9DFBAB2B-1D78-8246-8A46-F641E49683EA}"/>
                </a:ext>
              </a:extLst>
            </p:cNvPr>
            <p:cNvGrpSpPr/>
            <p:nvPr/>
          </p:nvGrpSpPr>
          <p:grpSpPr>
            <a:xfrm rot="1535347">
              <a:off x="9506770" y="1502748"/>
              <a:ext cx="942950" cy="1028598"/>
              <a:chOff x="576593" y="2466707"/>
              <a:chExt cx="1270709" cy="1386127"/>
            </a:xfrm>
          </p:grpSpPr>
          <p:sp>
            <p:nvSpPr>
              <p:cNvPr id="36" name="Bogen 35">
                <a:extLst>
                  <a:ext uri="{FF2B5EF4-FFF2-40B4-BE49-F238E27FC236}">
                    <a16:creationId xmlns:a16="http://schemas.microsoft.com/office/drawing/2014/main" id="{8E835E07-A7D9-604D-8912-767AE0A95351}"/>
                  </a:ext>
                </a:extLst>
              </p:cNvPr>
              <p:cNvSpPr/>
              <p:nvPr/>
            </p:nvSpPr>
            <p:spPr>
              <a:xfrm rot="4654743">
                <a:off x="554188" y="2489112"/>
                <a:ext cx="1315520" cy="1270709"/>
              </a:xfrm>
              <a:prstGeom prst="arc">
                <a:avLst/>
              </a:prstGeom>
              <a:ln w="15875">
                <a:solidFill>
                  <a:srgbClr val="1A70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Dreieck 21">
                <a:extLst>
                  <a:ext uri="{FF2B5EF4-FFF2-40B4-BE49-F238E27FC236}">
                    <a16:creationId xmlns:a16="http://schemas.microsoft.com/office/drawing/2014/main" id="{9185DB80-8E94-AF42-AFF5-D2047422B866}"/>
                  </a:ext>
                </a:extLst>
              </p:cNvPr>
              <p:cNvSpPr/>
              <p:nvPr/>
            </p:nvSpPr>
            <p:spPr>
              <a:xfrm rot="15517265">
                <a:off x="1264895" y="3714819"/>
                <a:ext cx="160292" cy="115737"/>
              </a:xfrm>
              <a:custGeom>
                <a:avLst/>
                <a:gdLst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77800 w 177800"/>
                  <a:gd name="connsiteY2" fmla="*/ 150831 h 150831"/>
                  <a:gd name="connsiteX3" fmla="*/ 0 w 177800"/>
                  <a:gd name="connsiteY3" fmla="*/ 150831 h 150831"/>
                  <a:gd name="connsiteX0" fmla="*/ 0 w 177800"/>
                  <a:gd name="connsiteY0" fmla="*/ 150831 h 155575"/>
                  <a:gd name="connsiteX1" fmla="*/ 88900 w 177800"/>
                  <a:gd name="connsiteY1" fmla="*/ 0 h 155575"/>
                  <a:gd name="connsiteX2" fmla="*/ 177800 w 177800"/>
                  <a:gd name="connsiteY2" fmla="*/ 150831 h 155575"/>
                  <a:gd name="connsiteX3" fmla="*/ 85725 w 177800"/>
                  <a:gd name="connsiteY3" fmla="*/ 155575 h 155575"/>
                  <a:gd name="connsiteX4" fmla="*/ 0 w 177800"/>
                  <a:gd name="connsiteY4" fmla="*/ 150831 h 155575"/>
                  <a:gd name="connsiteX0" fmla="*/ 85725 w 177800"/>
                  <a:gd name="connsiteY0" fmla="*/ 155575 h 247015"/>
                  <a:gd name="connsiteX1" fmla="*/ 0 w 177800"/>
                  <a:gd name="connsiteY1" fmla="*/ 150831 h 247015"/>
                  <a:gd name="connsiteX2" fmla="*/ 88900 w 177800"/>
                  <a:gd name="connsiteY2" fmla="*/ 0 h 247015"/>
                  <a:gd name="connsiteX3" fmla="*/ 177800 w 177800"/>
                  <a:gd name="connsiteY3" fmla="*/ 150831 h 247015"/>
                  <a:gd name="connsiteX4" fmla="*/ 177165 w 177800"/>
                  <a:gd name="connsiteY4" fmla="*/ 247015 h 247015"/>
                  <a:gd name="connsiteX0" fmla="*/ 85725 w 177800"/>
                  <a:gd name="connsiteY0" fmla="*/ 155575 h 155575"/>
                  <a:gd name="connsiteX1" fmla="*/ 0 w 177800"/>
                  <a:gd name="connsiteY1" fmla="*/ 150831 h 155575"/>
                  <a:gd name="connsiteX2" fmla="*/ 88900 w 177800"/>
                  <a:gd name="connsiteY2" fmla="*/ 0 h 155575"/>
                  <a:gd name="connsiteX3" fmla="*/ 177800 w 177800"/>
                  <a:gd name="connsiteY3" fmla="*/ 150831 h 155575"/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77800 w 177800"/>
                  <a:gd name="connsiteY2" fmla="*/ 150831 h 150831"/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36525 w 177800"/>
                  <a:gd name="connsiteY2" fmla="*/ 85725 h 150831"/>
                  <a:gd name="connsiteX3" fmla="*/ 177800 w 177800"/>
                  <a:gd name="connsiteY3" fmla="*/ 150831 h 150831"/>
                  <a:gd name="connsiteX0" fmla="*/ 0 w 177800"/>
                  <a:gd name="connsiteY0" fmla="*/ 150831 h 150831"/>
                  <a:gd name="connsiteX1" fmla="*/ 34925 w 177800"/>
                  <a:gd name="connsiteY1" fmla="*/ 82550 h 150831"/>
                  <a:gd name="connsiteX2" fmla="*/ 88900 w 177800"/>
                  <a:gd name="connsiteY2" fmla="*/ 0 h 150831"/>
                  <a:gd name="connsiteX3" fmla="*/ 136525 w 177800"/>
                  <a:gd name="connsiteY3" fmla="*/ 85725 h 150831"/>
                  <a:gd name="connsiteX4" fmla="*/ 177800 w 177800"/>
                  <a:gd name="connsiteY4" fmla="*/ 150831 h 150831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1 h 150831"/>
                  <a:gd name="connsiteX1" fmla="*/ 34925 w 177800"/>
                  <a:gd name="connsiteY1" fmla="*/ 82550 h 150831"/>
                  <a:gd name="connsiteX2" fmla="*/ 88900 w 177800"/>
                  <a:gd name="connsiteY2" fmla="*/ 0 h 150831"/>
                  <a:gd name="connsiteX3" fmla="*/ 136525 w 177800"/>
                  <a:gd name="connsiteY3" fmla="*/ 85725 h 150831"/>
                  <a:gd name="connsiteX4" fmla="*/ 177800 w 177800"/>
                  <a:gd name="connsiteY4" fmla="*/ 150831 h 150831"/>
                  <a:gd name="connsiteX0" fmla="*/ 0 w 177800"/>
                  <a:gd name="connsiteY0" fmla="*/ 150835 h 150835"/>
                  <a:gd name="connsiteX1" fmla="*/ 34925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5 h 150835"/>
                  <a:gd name="connsiteX1" fmla="*/ 48194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5 h 150835"/>
                  <a:gd name="connsiteX1" fmla="*/ 48194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6 h 150836"/>
                  <a:gd name="connsiteX1" fmla="*/ 48194 w 177800"/>
                  <a:gd name="connsiteY1" fmla="*/ 82555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48194 w 177800"/>
                  <a:gd name="connsiteY1" fmla="*/ 82555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00" h="150836">
                    <a:moveTo>
                      <a:pt x="0" y="150836"/>
                    </a:moveTo>
                    <a:cubicBezTo>
                      <a:pt x="1027" y="147979"/>
                      <a:pt x="42665" y="108357"/>
                      <a:pt x="56819" y="85872"/>
                    </a:cubicBezTo>
                    <a:cubicBezTo>
                      <a:pt x="72364" y="61177"/>
                      <a:pt x="90404" y="679"/>
                      <a:pt x="88900" y="5"/>
                    </a:cubicBezTo>
                    <a:cubicBezTo>
                      <a:pt x="87526" y="-611"/>
                      <a:pt x="110699" y="55828"/>
                      <a:pt x="126574" y="84403"/>
                    </a:cubicBezTo>
                    <a:cubicBezTo>
                      <a:pt x="142986" y="112518"/>
                      <a:pt x="175984" y="148595"/>
                      <a:pt x="177800" y="150836"/>
                    </a:cubicBezTo>
                  </a:path>
                </a:pathLst>
              </a:custGeom>
              <a:noFill/>
              <a:ln w="15875">
                <a:solidFill>
                  <a:srgbClr val="1A7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53" name="Rechteck 52">
            <a:extLst>
              <a:ext uri="{FF2B5EF4-FFF2-40B4-BE49-F238E27FC236}">
                <a16:creationId xmlns:a16="http://schemas.microsoft.com/office/drawing/2014/main" id="{A5C51BC7-8979-6240-A866-026641D9E5F8}"/>
              </a:ext>
            </a:extLst>
          </p:cNvPr>
          <p:cNvSpPr/>
          <p:nvPr/>
        </p:nvSpPr>
        <p:spPr>
          <a:xfrm rot="660000">
            <a:off x="10336829" y="4602055"/>
            <a:ext cx="1262627" cy="480185"/>
          </a:xfrm>
          <a:prstGeom prst="rect">
            <a:avLst/>
          </a:prstGeom>
          <a:solidFill>
            <a:srgbClr val="1A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000" dirty="0">
                <a:latin typeface="Segoe Print" panose="02000800000000000000" pitchFamily="2" charset="0"/>
                <a:cs typeface="Arial" panose="020B0604020202020204" pitchFamily="34" charset="0"/>
              </a:rPr>
              <a:t>Sonderlayouts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9DFBAB2B-1D78-8246-8A46-F641E49683EA}"/>
              </a:ext>
            </a:extLst>
          </p:cNvPr>
          <p:cNvGrpSpPr/>
          <p:nvPr/>
        </p:nvGrpSpPr>
        <p:grpSpPr>
          <a:xfrm>
            <a:off x="9836106" y="4470278"/>
            <a:ext cx="974797" cy="1063335"/>
            <a:chOff x="576592" y="2466707"/>
            <a:chExt cx="1270710" cy="1386127"/>
          </a:xfrm>
        </p:grpSpPr>
        <p:sp>
          <p:nvSpPr>
            <p:cNvPr id="55" name="Bogen 54">
              <a:extLst>
                <a:ext uri="{FF2B5EF4-FFF2-40B4-BE49-F238E27FC236}">
                  <a16:creationId xmlns:a16="http://schemas.microsoft.com/office/drawing/2014/main" id="{8E835E07-A7D9-604D-8912-767AE0A95351}"/>
                </a:ext>
              </a:extLst>
            </p:cNvPr>
            <p:cNvSpPr/>
            <p:nvPr/>
          </p:nvSpPr>
          <p:spPr>
            <a:xfrm rot="4654743">
              <a:off x="554188" y="2489111"/>
              <a:ext cx="1315518" cy="1270710"/>
            </a:xfrm>
            <a:prstGeom prst="arc">
              <a:avLst/>
            </a:prstGeom>
            <a:ln w="15875">
              <a:solidFill>
                <a:srgbClr val="1A7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Dreieck 21">
              <a:extLst>
                <a:ext uri="{FF2B5EF4-FFF2-40B4-BE49-F238E27FC236}">
                  <a16:creationId xmlns:a16="http://schemas.microsoft.com/office/drawing/2014/main" id="{9185DB80-8E94-AF42-AFF5-D2047422B866}"/>
                </a:ext>
              </a:extLst>
            </p:cNvPr>
            <p:cNvSpPr/>
            <p:nvPr/>
          </p:nvSpPr>
          <p:spPr>
            <a:xfrm rot="15517265">
              <a:off x="1264895" y="3714819"/>
              <a:ext cx="160292" cy="115737"/>
            </a:xfrm>
            <a:custGeom>
              <a:avLst/>
              <a:gdLst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3" fmla="*/ 0 w 177800"/>
                <a:gd name="connsiteY3" fmla="*/ 150831 h 150831"/>
                <a:gd name="connsiteX0" fmla="*/ 0 w 177800"/>
                <a:gd name="connsiteY0" fmla="*/ 150831 h 155575"/>
                <a:gd name="connsiteX1" fmla="*/ 88900 w 177800"/>
                <a:gd name="connsiteY1" fmla="*/ 0 h 155575"/>
                <a:gd name="connsiteX2" fmla="*/ 177800 w 177800"/>
                <a:gd name="connsiteY2" fmla="*/ 150831 h 155575"/>
                <a:gd name="connsiteX3" fmla="*/ 85725 w 177800"/>
                <a:gd name="connsiteY3" fmla="*/ 155575 h 155575"/>
                <a:gd name="connsiteX4" fmla="*/ 0 w 177800"/>
                <a:gd name="connsiteY4" fmla="*/ 150831 h 155575"/>
                <a:gd name="connsiteX0" fmla="*/ 85725 w 177800"/>
                <a:gd name="connsiteY0" fmla="*/ 155575 h 247015"/>
                <a:gd name="connsiteX1" fmla="*/ 0 w 177800"/>
                <a:gd name="connsiteY1" fmla="*/ 150831 h 247015"/>
                <a:gd name="connsiteX2" fmla="*/ 88900 w 177800"/>
                <a:gd name="connsiteY2" fmla="*/ 0 h 247015"/>
                <a:gd name="connsiteX3" fmla="*/ 177800 w 177800"/>
                <a:gd name="connsiteY3" fmla="*/ 150831 h 247015"/>
                <a:gd name="connsiteX4" fmla="*/ 177165 w 177800"/>
                <a:gd name="connsiteY4" fmla="*/ 247015 h 247015"/>
                <a:gd name="connsiteX0" fmla="*/ 85725 w 177800"/>
                <a:gd name="connsiteY0" fmla="*/ 155575 h 155575"/>
                <a:gd name="connsiteX1" fmla="*/ 0 w 177800"/>
                <a:gd name="connsiteY1" fmla="*/ 150831 h 155575"/>
                <a:gd name="connsiteX2" fmla="*/ 88900 w 177800"/>
                <a:gd name="connsiteY2" fmla="*/ 0 h 155575"/>
                <a:gd name="connsiteX3" fmla="*/ 177800 w 177800"/>
                <a:gd name="connsiteY3" fmla="*/ 150831 h 155575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36525 w 177800"/>
                <a:gd name="connsiteY2" fmla="*/ 85725 h 150831"/>
                <a:gd name="connsiteX3" fmla="*/ 177800 w 177800"/>
                <a:gd name="connsiteY3" fmla="*/ 150831 h 150831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5 h 150835"/>
                <a:gd name="connsiteX1" fmla="*/ 34925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50836">
                  <a:moveTo>
                    <a:pt x="0" y="150836"/>
                  </a:moveTo>
                  <a:cubicBezTo>
                    <a:pt x="1027" y="147979"/>
                    <a:pt x="42665" y="108357"/>
                    <a:pt x="56819" y="85872"/>
                  </a:cubicBezTo>
                  <a:cubicBezTo>
                    <a:pt x="72364" y="61177"/>
                    <a:pt x="90404" y="679"/>
                    <a:pt x="88900" y="5"/>
                  </a:cubicBezTo>
                  <a:cubicBezTo>
                    <a:pt x="87526" y="-611"/>
                    <a:pt x="110699" y="55828"/>
                    <a:pt x="126574" y="84403"/>
                  </a:cubicBezTo>
                  <a:cubicBezTo>
                    <a:pt x="142986" y="112518"/>
                    <a:pt x="175984" y="148595"/>
                    <a:pt x="177800" y="150836"/>
                  </a:cubicBezTo>
                </a:path>
              </a:pathLst>
            </a:custGeom>
            <a:noFill/>
            <a:ln w="15875">
              <a:solidFill>
                <a:srgbClr val="1A7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431412" y="811943"/>
            <a:ext cx="1824172" cy="1041984"/>
            <a:chOff x="360475" y="958490"/>
            <a:chExt cx="1764579" cy="1007944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3D0AAC84-D77E-104C-96D0-5818C3D3319C}"/>
                </a:ext>
              </a:extLst>
            </p:cNvPr>
            <p:cNvGrpSpPr/>
            <p:nvPr/>
          </p:nvGrpSpPr>
          <p:grpSpPr>
            <a:xfrm rot="19690228" flipH="1">
              <a:off x="1201038" y="958490"/>
              <a:ext cx="924016" cy="1007944"/>
              <a:chOff x="7110013" y="4189568"/>
              <a:chExt cx="1270710" cy="1386128"/>
            </a:xfrm>
          </p:grpSpPr>
          <p:sp>
            <p:nvSpPr>
              <p:cNvPr id="59" name="Bogen 58">
                <a:extLst>
                  <a:ext uri="{FF2B5EF4-FFF2-40B4-BE49-F238E27FC236}">
                    <a16:creationId xmlns:a16="http://schemas.microsoft.com/office/drawing/2014/main" id="{E5569129-F6DF-A147-BA0E-CC5A40B9DA7C}"/>
                  </a:ext>
                </a:extLst>
              </p:cNvPr>
              <p:cNvSpPr/>
              <p:nvPr/>
            </p:nvSpPr>
            <p:spPr>
              <a:xfrm rot="4654743">
                <a:off x="7087608" y="4211973"/>
                <a:ext cx="1315519" cy="1270710"/>
              </a:xfrm>
              <a:prstGeom prst="arc">
                <a:avLst/>
              </a:prstGeom>
              <a:ln w="15875">
                <a:solidFill>
                  <a:srgbClr val="1A70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0" name="Dreieck 21">
                <a:extLst>
                  <a:ext uri="{FF2B5EF4-FFF2-40B4-BE49-F238E27FC236}">
                    <a16:creationId xmlns:a16="http://schemas.microsoft.com/office/drawing/2014/main" id="{A3C8D7FF-C1EA-0B43-8589-251F7AA9D2F7}"/>
                  </a:ext>
                </a:extLst>
              </p:cNvPr>
              <p:cNvSpPr/>
              <p:nvPr/>
            </p:nvSpPr>
            <p:spPr>
              <a:xfrm rot="15517265">
                <a:off x="7798315" y="5437681"/>
                <a:ext cx="160292" cy="115737"/>
              </a:xfrm>
              <a:custGeom>
                <a:avLst/>
                <a:gdLst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77800 w 177800"/>
                  <a:gd name="connsiteY2" fmla="*/ 150831 h 150831"/>
                  <a:gd name="connsiteX3" fmla="*/ 0 w 177800"/>
                  <a:gd name="connsiteY3" fmla="*/ 150831 h 150831"/>
                  <a:gd name="connsiteX0" fmla="*/ 0 w 177800"/>
                  <a:gd name="connsiteY0" fmla="*/ 150831 h 155575"/>
                  <a:gd name="connsiteX1" fmla="*/ 88900 w 177800"/>
                  <a:gd name="connsiteY1" fmla="*/ 0 h 155575"/>
                  <a:gd name="connsiteX2" fmla="*/ 177800 w 177800"/>
                  <a:gd name="connsiteY2" fmla="*/ 150831 h 155575"/>
                  <a:gd name="connsiteX3" fmla="*/ 85725 w 177800"/>
                  <a:gd name="connsiteY3" fmla="*/ 155575 h 155575"/>
                  <a:gd name="connsiteX4" fmla="*/ 0 w 177800"/>
                  <a:gd name="connsiteY4" fmla="*/ 150831 h 155575"/>
                  <a:gd name="connsiteX0" fmla="*/ 85725 w 177800"/>
                  <a:gd name="connsiteY0" fmla="*/ 155575 h 247015"/>
                  <a:gd name="connsiteX1" fmla="*/ 0 w 177800"/>
                  <a:gd name="connsiteY1" fmla="*/ 150831 h 247015"/>
                  <a:gd name="connsiteX2" fmla="*/ 88900 w 177800"/>
                  <a:gd name="connsiteY2" fmla="*/ 0 h 247015"/>
                  <a:gd name="connsiteX3" fmla="*/ 177800 w 177800"/>
                  <a:gd name="connsiteY3" fmla="*/ 150831 h 247015"/>
                  <a:gd name="connsiteX4" fmla="*/ 177165 w 177800"/>
                  <a:gd name="connsiteY4" fmla="*/ 247015 h 247015"/>
                  <a:gd name="connsiteX0" fmla="*/ 85725 w 177800"/>
                  <a:gd name="connsiteY0" fmla="*/ 155575 h 155575"/>
                  <a:gd name="connsiteX1" fmla="*/ 0 w 177800"/>
                  <a:gd name="connsiteY1" fmla="*/ 150831 h 155575"/>
                  <a:gd name="connsiteX2" fmla="*/ 88900 w 177800"/>
                  <a:gd name="connsiteY2" fmla="*/ 0 h 155575"/>
                  <a:gd name="connsiteX3" fmla="*/ 177800 w 177800"/>
                  <a:gd name="connsiteY3" fmla="*/ 150831 h 155575"/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77800 w 177800"/>
                  <a:gd name="connsiteY2" fmla="*/ 150831 h 150831"/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36525 w 177800"/>
                  <a:gd name="connsiteY2" fmla="*/ 85725 h 150831"/>
                  <a:gd name="connsiteX3" fmla="*/ 177800 w 177800"/>
                  <a:gd name="connsiteY3" fmla="*/ 150831 h 150831"/>
                  <a:gd name="connsiteX0" fmla="*/ 0 w 177800"/>
                  <a:gd name="connsiteY0" fmla="*/ 150831 h 150831"/>
                  <a:gd name="connsiteX1" fmla="*/ 34925 w 177800"/>
                  <a:gd name="connsiteY1" fmla="*/ 82550 h 150831"/>
                  <a:gd name="connsiteX2" fmla="*/ 88900 w 177800"/>
                  <a:gd name="connsiteY2" fmla="*/ 0 h 150831"/>
                  <a:gd name="connsiteX3" fmla="*/ 136525 w 177800"/>
                  <a:gd name="connsiteY3" fmla="*/ 85725 h 150831"/>
                  <a:gd name="connsiteX4" fmla="*/ 177800 w 177800"/>
                  <a:gd name="connsiteY4" fmla="*/ 150831 h 150831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1 h 150831"/>
                  <a:gd name="connsiteX1" fmla="*/ 34925 w 177800"/>
                  <a:gd name="connsiteY1" fmla="*/ 82550 h 150831"/>
                  <a:gd name="connsiteX2" fmla="*/ 88900 w 177800"/>
                  <a:gd name="connsiteY2" fmla="*/ 0 h 150831"/>
                  <a:gd name="connsiteX3" fmla="*/ 136525 w 177800"/>
                  <a:gd name="connsiteY3" fmla="*/ 85725 h 150831"/>
                  <a:gd name="connsiteX4" fmla="*/ 177800 w 177800"/>
                  <a:gd name="connsiteY4" fmla="*/ 150831 h 150831"/>
                  <a:gd name="connsiteX0" fmla="*/ 0 w 177800"/>
                  <a:gd name="connsiteY0" fmla="*/ 150835 h 150835"/>
                  <a:gd name="connsiteX1" fmla="*/ 34925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5 h 150835"/>
                  <a:gd name="connsiteX1" fmla="*/ 48194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5 h 150835"/>
                  <a:gd name="connsiteX1" fmla="*/ 48194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6 h 150836"/>
                  <a:gd name="connsiteX1" fmla="*/ 48194 w 177800"/>
                  <a:gd name="connsiteY1" fmla="*/ 82555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48194 w 177800"/>
                  <a:gd name="connsiteY1" fmla="*/ 82555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00" h="150836">
                    <a:moveTo>
                      <a:pt x="0" y="150836"/>
                    </a:moveTo>
                    <a:cubicBezTo>
                      <a:pt x="1027" y="147979"/>
                      <a:pt x="42665" y="108357"/>
                      <a:pt x="56819" y="85872"/>
                    </a:cubicBezTo>
                    <a:cubicBezTo>
                      <a:pt x="72364" y="61177"/>
                      <a:pt x="90404" y="679"/>
                      <a:pt x="88900" y="5"/>
                    </a:cubicBezTo>
                    <a:cubicBezTo>
                      <a:pt x="87526" y="-611"/>
                      <a:pt x="110699" y="55828"/>
                      <a:pt x="126574" y="84403"/>
                    </a:cubicBezTo>
                    <a:cubicBezTo>
                      <a:pt x="142986" y="112518"/>
                      <a:pt x="175984" y="148595"/>
                      <a:pt x="177800" y="150836"/>
                    </a:cubicBezTo>
                  </a:path>
                </a:pathLst>
              </a:custGeom>
              <a:noFill/>
              <a:ln w="15875">
                <a:solidFill>
                  <a:srgbClr val="1A7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5C51BC7-8979-6240-A866-026641D9E5F8}"/>
                </a:ext>
              </a:extLst>
            </p:cNvPr>
            <p:cNvSpPr/>
            <p:nvPr/>
          </p:nvSpPr>
          <p:spPr>
            <a:xfrm rot="21024074">
              <a:off x="360475" y="1455666"/>
              <a:ext cx="1221380" cy="464498"/>
            </a:xfrm>
            <a:prstGeom prst="rect">
              <a:avLst/>
            </a:prstGeom>
            <a:solidFill>
              <a:srgbClr val="1A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sz="1000" dirty="0">
                  <a:latin typeface="Segoe Print" panose="02000800000000000000" pitchFamily="2" charset="0"/>
                  <a:cs typeface="Arial" panose="020B0604020202020204" pitchFamily="34" charset="0"/>
                </a:rPr>
                <a:t>Titel &amp; Untertitel</a:t>
              </a:r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419560" y="2714722"/>
            <a:ext cx="1824172" cy="1041984"/>
            <a:chOff x="360475" y="958490"/>
            <a:chExt cx="1764579" cy="1007944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3D0AAC84-D77E-104C-96D0-5818C3D3319C}"/>
                </a:ext>
              </a:extLst>
            </p:cNvPr>
            <p:cNvGrpSpPr/>
            <p:nvPr/>
          </p:nvGrpSpPr>
          <p:grpSpPr>
            <a:xfrm rot="19690228" flipH="1">
              <a:off x="1201038" y="958490"/>
              <a:ext cx="924016" cy="1007944"/>
              <a:chOff x="7110013" y="4189568"/>
              <a:chExt cx="1270710" cy="1386128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E5569129-F6DF-A147-BA0E-CC5A40B9DA7C}"/>
                  </a:ext>
                </a:extLst>
              </p:cNvPr>
              <p:cNvSpPr/>
              <p:nvPr/>
            </p:nvSpPr>
            <p:spPr>
              <a:xfrm rot="4654743">
                <a:off x="7087608" y="4211973"/>
                <a:ext cx="1315519" cy="1270710"/>
              </a:xfrm>
              <a:prstGeom prst="arc">
                <a:avLst/>
              </a:prstGeom>
              <a:ln w="15875">
                <a:solidFill>
                  <a:srgbClr val="1A70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Dreieck 21">
                <a:extLst>
                  <a:ext uri="{FF2B5EF4-FFF2-40B4-BE49-F238E27FC236}">
                    <a16:creationId xmlns:a16="http://schemas.microsoft.com/office/drawing/2014/main" id="{A3C8D7FF-C1EA-0B43-8589-251F7AA9D2F7}"/>
                  </a:ext>
                </a:extLst>
              </p:cNvPr>
              <p:cNvSpPr/>
              <p:nvPr/>
            </p:nvSpPr>
            <p:spPr>
              <a:xfrm rot="15517265">
                <a:off x="7798315" y="5437681"/>
                <a:ext cx="160292" cy="115737"/>
              </a:xfrm>
              <a:custGeom>
                <a:avLst/>
                <a:gdLst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77800 w 177800"/>
                  <a:gd name="connsiteY2" fmla="*/ 150831 h 150831"/>
                  <a:gd name="connsiteX3" fmla="*/ 0 w 177800"/>
                  <a:gd name="connsiteY3" fmla="*/ 150831 h 150831"/>
                  <a:gd name="connsiteX0" fmla="*/ 0 w 177800"/>
                  <a:gd name="connsiteY0" fmla="*/ 150831 h 155575"/>
                  <a:gd name="connsiteX1" fmla="*/ 88900 w 177800"/>
                  <a:gd name="connsiteY1" fmla="*/ 0 h 155575"/>
                  <a:gd name="connsiteX2" fmla="*/ 177800 w 177800"/>
                  <a:gd name="connsiteY2" fmla="*/ 150831 h 155575"/>
                  <a:gd name="connsiteX3" fmla="*/ 85725 w 177800"/>
                  <a:gd name="connsiteY3" fmla="*/ 155575 h 155575"/>
                  <a:gd name="connsiteX4" fmla="*/ 0 w 177800"/>
                  <a:gd name="connsiteY4" fmla="*/ 150831 h 155575"/>
                  <a:gd name="connsiteX0" fmla="*/ 85725 w 177800"/>
                  <a:gd name="connsiteY0" fmla="*/ 155575 h 247015"/>
                  <a:gd name="connsiteX1" fmla="*/ 0 w 177800"/>
                  <a:gd name="connsiteY1" fmla="*/ 150831 h 247015"/>
                  <a:gd name="connsiteX2" fmla="*/ 88900 w 177800"/>
                  <a:gd name="connsiteY2" fmla="*/ 0 h 247015"/>
                  <a:gd name="connsiteX3" fmla="*/ 177800 w 177800"/>
                  <a:gd name="connsiteY3" fmla="*/ 150831 h 247015"/>
                  <a:gd name="connsiteX4" fmla="*/ 177165 w 177800"/>
                  <a:gd name="connsiteY4" fmla="*/ 247015 h 247015"/>
                  <a:gd name="connsiteX0" fmla="*/ 85725 w 177800"/>
                  <a:gd name="connsiteY0" fmla="*/ 155575 h 155575"/>
                  <a:gd name="connsiteX1" fmla="*/ 0 w 177800"/>
                  <a:gd name="connsiteY1" fmla="*/ 150831 h 155575"/>
                  <a:gd name="connsiteX2" fmla="*/ 88900 w 177800"/>
                  <a:gd name="connsiteY2" fmla="*/ 0 h 155575"/>
                  <a:gd name="connsiteX3" fmla="*/ 177800 w 177800"/>
                  <a:gd name="connsiteY3" fmla="*/ 150831 h 155575"/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77800 w 177800"/>
                  <a:gd name="connsiteY2" fmla="*/ 150831 h 150831"/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36525 w 177800"/>
                  <a:gd name="connsiteY2" fmla="*/ 85725 h 150831"/>
                  <a:gd name="connsiteX3" fmla="*/ 177800 w 177800"/>
                  <a:gd name="connsiteY3" fmla="*/ 150831 h 150831"/>
                  <a:gd name="connsiteX0" fmla="*/ 0 w 177800"/>
                  <a:gd name="connsiteY0" fmla="*/ 150831 h 150831"/>
                  <a:gd name="connsiteX1" fmla="*/ 34925 w 177800"/>
                  <a:gd name="connsiteY1" fmla="*/ 82550 h 150831"/>
                  <a:gd name="connsiteX2" fmla="*/ 88900 w 177800"/>
                  <a:gd name="connsiteY2" fmla="*/ 0 h 150831"/>
                  <a:gd name="connsiteX3" fmla="*/ 136525 w 177800"/>
                  <a:gd name="connsiteY3" fmla="*/ 85725 h 150831"/>
                  <a:gd name="connsiteX4" fmla="*/ 177800 w 177800"/>
                  <a:gd name="connsiteY4" fmla="*/ 150831 h 150831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1 h 150831"/>
                  <a:gd name="connsiteX1" fmla="*/ 34925 w 177800"/>
                  <a:gd name="connsiteY1" fmla="*/ 82550 h 150831"/>
                  <a:gd name="connsiteX2" fmla="*/ 88900 w 177800"/>
                  <a:gd name="connsiteY2" fmla="*/ 0 h 150831"/>
                  <a:gd name="connsiteX3" fmla="*/ 136525 w 177800"/>
                  <a:gd name="connsiteY3" fmla="*/ 85725 h 150831"/>
                  <a:gd name="connsiteX4" fmla="*/ 177800 w 177800"/>
                  <a:gd name="connsiteY4" fmla="*/ 150831 h 150831"/>
                  <a:gd name="connsiteX0" fmla="*/ 0 w 177800"/>
                  <a:gd name="connsiteY0" fmla="*/ 150835 h 150835"/>
                  <a:gd name="connsiteX1" fmla="*/ 34925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5 h 150835"/>
                  <a:gd name="connsiteX1" fmla="*/ 48194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5 h 150835"/>
                  <a:gd name="connsiteX1" fmla="*/ 48194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6 h 150836"/>
                  <a:gd name="connsiteX1" fmla="*/ 48194 w 177800"/>
                  <a:gd name="connsiteY1" fmla="*/ 82555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48194 w 177800"/>
                  <a:gd name="connsiteY1" fmla="*/ 82555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00" h="150836">
                    <a:moveTo>
                      <a:pt x="0" y="150836"/>
                    </a:moveTo>
                    <a:cubicBezTo>
                      <a:pt x="1027" y="147979"/>
                      <a:pt x="42665" y="108357"/>
                      <a:pt x="56819" y="85872"/>
                    </a:cubicBezTo>
                    <a:cubicBezTo>
                      <a:pt x="72364" y="61177"/>
                      <a:pt x="90404" y="679"/>
                      <a:pt x="88900" y="5"/>
                    </a:cubicBezTo>
                    <a:cubicBezTo>
                      <a:pt x="87526" y="-611"/>
                      <a:pt x="110699" y="55828"/>
                      <a:pt x="126574" y="84403"/>
                    </a:cubicBezTo>
                    <a:cubicBezTo>
                      <a:pt x="142986" y="112518"/>
                      <a:pt x="175984" y="148595"/>
                      <a:pt x="177800" y="150836"/>
                    </a:cubicBezTo>
                  </a:path>
                </a:pathLst>
              </a:custGeom>
              <a:noFill/>
              <a:ln w="15875">
                <a:solidFill>
                  <a:srgbClr val="1A7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5C51BC7-8979-6240-A866-026641D9E5F8}"/>
                </a:ext>
              </a:extLst>
            </p:cNvPr>
            <p:cNvSpPr/>
            <p:nvPr/>
          </p:nvSpPr>
          <p:spPr>
            <a:xfrm rot="21024074">
              <a:off x="360475" y="1455666"/>
              <a:ext cx="1221380" cy="464498"/>
            </a:xfrm>
            <a:prstGeom prst="rect">
              <a:avLst/>
            </a:prstGeom>
            <a:solidFill>
              <a:srgbClr val="1A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sz="1000" dirty="0">
                  <a:latin typeface="Segoe Print" panose="02000800000000000000" pitchFamily="2" charset="0"/>
                  <a:cs typeface="Arial" panose="020B0604020202020204" pitchFamily="34" charset="0"/>
                </a:rPr>
                <a:t>Aktions-Aufzählungen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3D0AAC84-D77E-104C-96D0-5818C3D3319C}"/>
              </a:ext>
            </a:extLst>
          </p:cNvPr>
          <p:cNvGrpSpPr/>
          <p:nvPr/>
        </p:nvGrpSpPr>
        <p:grpSpPr>
          <a:xfrm rot="19175924" flipH="1">
            <a:off x="1192587" y="1848281"/>
            <a:ext cx="901184" cy="983039"/>
            <a:chOff x="7110013" y="4189568"/>
            <a:chExt cx="1270710" cy="1386128"/>
          </a:xfrm>
        </p:grpSpPr>
        <p:sp>
          <p:nvSpPr>
            <p:cNvPr id="63" name="Bogen 62">
              <a:extLst>
                <a:ext uri="{FF2B5EF4-FFF2-40B4-BE49-F238E27FC236}">
                  <a16:creationId xmlns:a16="http://schemas.microsoft.com/office/drawing/2014/main" id="{E5569129-F6DF-A147-BA0E-CC5A40B9DA7C}"/>
                </a:ext>
              </a:extLst>
            </p:cNvPr>
            <p:cNvSpPr/>
            <p:nvPr/>
          </p:nvSpPr>
          <p:spPr>
            <a:xfrm rot="4654743">
              <a:off x="7087608" y="4211973"/>
              <a:ext cx="1315519" cy="1270710"/>
            </a:xfrm>
            <a:prstGeom prst="arc">
              <a:avLst/>
            </a:prstGeom>
            <a:ln w="15875">
              <a:solidFill>
                <a:srgbClr val="1A7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Dreieck 21">
              <a:extLst>
                <a:ext uri="{FF2B5EF4-FFF2-40B4-BE49-F238E27FC236}">
                  <a16:creationId xmlns:a16="http://schemas.microsoft.com/office/drawing/2014/main" id="{A3C8D7FF-C1EA-0B43-8589-251F7AA9D2F7}"/>
                </a:ext>
              </a:extLst>
            </p:cNvPr>
            <p:cNvSpPr/>
            <p:nvPr/>
          </p:nvSpPr>
          <p:spPr>
            <a:xfrm rot="15517265">
              <a:off x="7798315" y="5437681"/>
              <a:ext cx="160292" cy="115737"/>
            </a:xfrm>
            <a:custGeom>
              <a:avLst/>
              <a:gdLst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3" fmla="*/ 0 w 177800"/>
                <a:gd name="connsiteY3" fmla="*/ 150831 h 150831"/>
                <a:gd name="connsiteX0" fmla="*/ 0 w 177800"/>
                <a:gd name="connsiteY0" fmla="*/ 150831 h 155575"/>
                <a:gd name="connsiteX1" fmla="*/ 88900 w 177800"/>
                <a:gd name="connsiteY1" fmla="*/ 0 h 155575"/>
                <a:gd name="connsiteX2" fmla="*/ 177800 w 177800"/>
                <a:gd name="connsiteY2" fmla="*/ 150831 h 155575"/>
                <a:gd name="connsiteX3" fmla="*/ 85725 w 177800"/>
                <a:gd name="connsiteY3" fmla="*/ 155575 h 155575"/>
                <a:gd name="connsiteX4" fmla="*/ 0 w 177800"/>
                <a:gd name="connsiteY4" fmla="*/ 150831 h 155575"/>
                <a:gd name="connsiteX0" fmla="*/ 85725 w 177800"/>
                <a:gd name="connsiteY0" fmla="*/ 155575 h 247015"/>
                <a:gd name="connsiteX1" fmla="*/ 0 w 177800"/>
                <a:gd name="connsiteY1" fmla="*/ 150831 h 247015"/>
                <a:gd name="connsiteX2" fmla="*/ 88900 w 177800"/>
                <a:gd name="connsiteY2" fmla="*/ 0 h 247015"/>
                <a:gd name="connsiteX3" fmla="*/ 177800 w 177800"/>
                <a:gd name="connsiteY3" fmla="*/ 150831 h 247015"/>
                <a:gd name="connsiteX4" fmla="*/ 177165 w 177800"/>
                <a:gd name="connsiteY4" fmla="*/ 247015 h 247015"/>
                <a:gd name="connsiteX0" fmla="*/ 85725 w 177800"/>
                <a:gd name="connsiteY0" fmla="*/ 155575 h 155575"/>
                <a:gd name="connsiteX1" fmla="*/ 0 w 177800"/>
                <a:gd name="connsiteY1" fmla="*/ 150831 h 155575"/>
                <a:gd name="connsiteX2" fmla="*/ 88900 w 177800"/>
                <a:gd name="connsiteY2" fmla="*/ 0 h 155575"/>
                <a:gd name="connsiteX3" fmla="*/ 177800 w 177800"/>
                <a:gd name="connsiteY3" fmla="*/ 150831 h 155575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36525 w 177800"/>
                <a:gd name="connsiteY2" fmla="*/ 85725 h 150831"/>
                <a:gd name="connsiteX3" fmla="*/ 177800 w 177800"/>
                <a:gd name="connsiteY3" fmla="*/ 150831 h 150831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5 h 150835"/>
                <a:gd name="connsiteX1" fmla="*/ 34925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50836">
                  <a:moveTo>
                    <a:pt x="0" y="150836"/>
                  </a:moveTo>
                  <a:cubicBezTo>
                    <a:pt x="1027" y="147979"/>
                    <a:pt x="42665" y="108357"/>
                    <a:pt x="56819" y="85872"/>
                  </a:cubicBezTo>
                  <a:cubicBezTo>
                    <a:pt x="72364" y="61177"/>
                    <a:pt x="90404" y="679"/>
                    <a:pt x="88900" y="5"/>
                  </a:cubicBezTo>
                  <a:cubicBezTo>
                    <a:pt x="87526" y="-611"/>
                    <a:pt x="110699" y="55828"/>
                    <a:pt x="126574" y="84403"/>
                  </a:cubicBezTo>
                  <a:cubicBezTo>
                    <a:pt x="142986" y="112518"/>
                    <a:pt x="175984" y="148595"/>
                    <a:pt x="177800" y="150836"/>
                  </a:cubicBezTo>
                </a:path>
              </a:pathLst>
            </a:custGeom>
            <a:noFill/>
            <a:ln w="15875">
              <a:solidFill>
                <a:srgbClr val="1A7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79" name="Stern mit 16 Zacken 78"/>
          <p:cNvSpPr/>
          <p:nvPr/>
        </p:nvSpPr>
        <p:spPr>
          <a:xfrm rot="20495263">
            <a:off x="10781106" y="5866090"/>
            <a:ext cx="1246009" cy="1246009"/>
          </a:xfrm>
          <a:prstGeom prst="star16">
            <a:avLst>
              <a:gd name="adj" fmla="val 436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Diese Folie letztlich entfernen</a:t>
            </a:r>
          </a:p>
        </p:txBody>
      </p:sp>
      <p:sp>
        <p:nvSpPr>
          <p:cNvPr id="3" name="Rechteck 2"/>
          <p:cNvSpPr/>
          <p:nvPr/>
        </p:nvSpPr>
        <p:spPr>
          <a:xfrm>
            <a:off x="4919240" y="6304428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Segoe Print" panose="02000800000000000000" pitchFamily="2" charset="0"/>
                <a:cs typeface="Arial" panose="020B0604020202020204" pitchFamily="34" charset="0"/>
              </a:rPr>
              <a:t>Viel Freude damit!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228765" y="3681876"/>
            <a:ext cx="2014967" cy="1041984"/>
            <a:chOff x="175913" y="958490"/>
            <a:chExt cx="1949141" cy="1007944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3D0AAC84-D77E-104C-96D0-5818C3D3319C}"/>
                </a:ext>
              </a:extLst>
            </p:cNvPr>
            <p:cNvGrpSpPr/>
            <p:nvPr/>
          </p:nvGrpSpPr>
          <p:grpSpPr>
            <a:xfrm rot="19690228" flipH="1">
              <a:off x="1201038" y="958490"/>
              <a:ext cx="924016" cy="1007944"/>
              <a:chOff x="7110013" y="4189568"/>
              <a:chExt cx="1270710" cy="1386128"/>
            </a:xfrm>
          </p:grpSpPr>
          <p:sp>
            <p:nvSpPr>
              <p:cNvPr id="57" name="Bogen 56">
                <a:extLst>
                  <a:ext uri="{FF2B5EF4-FFF2-40B4-BE49-F238E27FC236}">
                    <a16:creationId xmlns:a16="http://schemas.microsoft.com/office/drawing/2014/main" id="{E5569129-F6DF-A147-BA0E-CC5A40B9DA7C}"/>
                  </a:ext>
                </a:extLst>
              </p:cNvPr>
              <p:cNvSpPr/>
              <p:nvPr/>
            </p:nvSpPr>
            <p:spPr>
              <a:xfrm rot="4654743">
                <a:off x="7087608" y="4211973"/>
                <a:ext cx="1315519" cy="1270710"/>
              </a:xfrm>
              <a:prstGeom prst="arc">
                <a:avLst/>
              </a:prstGeom>
              <a:ln w="15875">
                <a:solidFill>
                  <a:srgbClr val="1A70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Dreieck 21">
                <a:extLst>
                  <a:ext uri="{FF2B5EF4-FFF2-40B4-BE49-F238E27FC236}">
                    <a16:creationId xmlns:a16="http://schemas.microsoft.com/office/drawing/2014/main" id="{A3C8D7FF-C1EA-0B43-8589-251F7AA9D2F7}"/>
                  </a:ext>
                </a:extLst>
              </p:cNvPr>
              <p:cNvSpPr/>
              <p:nvPr/>
            </p:nvSpPr>
            <p:spPr>
              <a:xfrm rot="15517265">
                <a:off x="7798315" y="5437681"/>
                <a:ext cx="160292" cy="115737"/>
              </a:xfrm>
              <a:custGeom>
                <a:avLst/>
                <a:gdLst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77800 w 177800"/>
                  <a:gd name="connsiteY2" fmla="*/ 150831 h 150831"/>
                  <a:gd name="connsiteX3" fmla="*/ 0 w 177800"/>
                  <a:gd name="connsiteY3" fmla="*/ 150831 h 150831"/>
                  <a:gd name="connsiteX0" fmla="*/ 0 w 177800"/>
                  <a:gd name="connsiteY0" fmla="*/ 150831 h 155575"/>
                  <a:gd name="connsiteX1" fmla="*/ 88900 w 177800"/>
                  <a:gd name="connsiteY1" fmla="*/ 0 h 155575"/>
                  <a:gd name="connsiteX2" fmla="*/ 177800 w 177800"/>
                  <a:gd name="connsiteY2" fmla="*/ 150831 h 155575"/>
                  <a:gd name="connsiteX3" fmla="*/ 85725 w 177800"/>
                  <a:gd name="connsiteY3" fmla="*/ 155575 h 155575"/>
                  <a:gd name="connsiteX4" fmla="*/ 0 w 177800"/>
                  <a:gd name="connsiteY4" fmla="*/ 150831 h 155575"/>
                  <a:gd name="connsiteX0" fmla="*/ 85725 w 177800"/>
                  <a:gd name="connsiteY0" fmla="*/ 155575 h 247015"/>
                  <a:gd name="connsiteX1" fmla="*/ 0 w 177800"/>
                  <a:gd name="connsiteY1" fmla="*/ 150831 h 247015"/>
                  <a:gd name="connsiteX2" fmla="*/ 88900 w 177800"/>
                  <a:gd name="connsiteY2" fmla="*/ 0 h 247015"/>
                  <a:gd name="connsiteX3" fmla="*/ 177800 w 177800"/>
                  <a:gd name="connsiteY3" fmla="*/ 150831 h 247015"/>
                  <a:gd name="connsiteX4" fmla="*/ 177165 w 177800"/>
                  <a:gd name="connsiteY4" fmla="*/ 247015 h 247015"/>
                  <a:gd name="connsiteX0" fmla="*/ 85725 w 177800"/>
                  <a:gd name="connsiteY0" fmla="*/ 155575 h 155575"/>
                  <a:gd name="connsiteX1" fmla="*/ 0 w 177800"/>
                  <a:gd name="connsiteY1" fmla="*/ 150831 h 155575"/>
                  <a:gd name="connsiteX2" fmla="*/ 88900 w 177800"/>
                  <a:gd name="connsiteY2" fmla="*/ 0 h 155575"/>
                  <a:gd name="connsiteX3" fmla="*/ 177800 w 177800"/>
                  <a:gd name="connsiteY3" fmla="*/ 150831 h 155575"/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77800 w 177800"/>
                  <a:gd name="connsiteY2" fmla="*/ 150831 h 150831"/>
                  <a:gd name="connsiteX0" fmla="*/ 0 w 177800"/>
                  <a:gd name="connsiteY0" fmla="*/ 150831 h 150831"/>
                  <a:gd name="connsiteX1" fmla="*/ 88900 w 177800"/>
                  <a:gd name="connsiteY1" fmla="*/ 0 h 150831"/>
                  <a:gd name="connsiteX2" fmla="*/ 136525 w 177800"/>
                  <a:gd name="connsiteY2" fmla="*/ 85725 h 150831"/>
                  <a:gd name="connsiteX3" fmla="*/ 177800 w 177800"/>
                  <a:gd name="connsiteY3" fmla="*/ 150831 h 150831"/>
                  <a:gd name="connsiteX0" fmla="*/ 0 w 177800"/>
                  <a:gd name="connsiteY0" fmla="*/ 150831 h 150831"/>
                  <a:gd name="connsiteX1" fmla="*/ 34925 w 177800"/>
                  <a:gd name="connsiteY1" fmla="*/ 82550 h 150831"/>
                  <a:gd name="connsiteX2" fmla="*/ 88900 w 177800"/>
                  <a:gd name="connsiteY2" fmla="*/ 0 h 150831"/>
                  <a:gd name="connsiteX3" fmla="*/ 136525 w 177800"/>
                  <a:gd name="connsiteY3" fmla="*/ 85725 h 150831"/>
                  <a:gd name="connsiteX4" fmla="*/ 177800 w 177800"/>
                  <a:gd name="connsiteY4" fmla="*/ 150831 h 150831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4 h 150834"/>
                  <a:gd name="connsiteX1" fmla="*/ 34925 w 177800"/>
                  <a:gd name="connsiteY1" fmla="*/ 82553 h 150834"/>
                  <a:gd name="connsiteX2" fmla="*/ 88900 w 177800"/>
                  <a:gd name="connsiteY2" fmla="*/ 3 h 150834"/>
                  <a:gd name="connsiteX3" fmla="*/ 136525 w 177800"/>
                  <a:gd name="connsiteY3" fmla="*/ 85728 h 150834"/>
                  <a:gd name="connsiteX4" fmla="*/ 177800 w 177800"/>
                  <a:gd name="connsiteY4" fmla="*/ 150834 h 150834"/>
                  <a:gd name="connsiteX0" fmla="*/ 0 w 177800"/>
                  <a:gd name="connsiteY0" fmla="*/ 150831 h 150831"/>
                  <a:gd name="connsiteX1" fmla="*/ 34925 w 177800"/>
                  <a:gd name="connsiteY1" fmla="*/ 82550 h 150831"/>
                  <a:gd name="connsiteX2" fmla="*/ 88900 w 177800"/>
                  <a:gd name="connsiteY2" fmla="*/ 0 h 150831"/>
                  <a:gd name="connsiteX3" fmla="*/ 136525 w 177800"/>
                  <a:gd name="connsiteY3" fmla="*/ 85725 h 150831"/>
                  <a:gd name="connsiteX4" fmla="*/ 177800 w 177800"/>
                  <a:gd name="connsiteY4" fmla="*/ 150831 h 150831"/>
                  <a:gd name="connsiteX0" fmla="*/ 0 w 177800"/>
                  <a:gd name="connsiteY0" fmla="*/ 150835 h 150835"/>
                  <a:gd name="connsiteX1" fmla="*/ 34925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5 h 150835"/>
                  <a:gd name="connsiteX1" fmla="*/ 48194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5 h 150835"/>
                  <a:gd name="connsiteX1" fmla="*/ 48194 w 177800"/>
                  <a:gd name="connsiteY1" fmla="*/ 82554 h 150835"/>
                  <a:gd name="connsiteX2" fmla="*/ 88900 w 177800"/>
                  <a:gd name="connsiteY2" fmla="*/ 4 h 150835"/>
                  <a:gd name="connsiteX3" fmla="*/ 136525 w 177800"/>
                  <a:gd name="connsiteY3" fmla="*/ 85729 h 150835"/>
                  <a:gd name="connsiteX4" fmla="*/ 177800 w 177800"/>
                  <a:gd name="connsiteY4" fmla="*/ 150835 h 150835"/>
                  <a:gd name="connsiteX0" fmla="*/ 0 w 177800"/>
                  <a:gd name="connsiteY0" fmla="*/ 150836 h 150836"/>
                  <a:gd name="connsiteX1" fmla="*/ 48194 w 177800"/>
                  <a:gd name="connsiteY1" fmla="*/ 82555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48194 w 177800"/>
                  <a:gd name="connsiteY1" fmla="*/ 82555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  <a:gd name="connsiteX0" fmla="*/ 0 w 177800"/>
                  <a:gd name="connsiteY0" fmla="*/ 150836 h 150836"/>
                  <a:gd name="connsiteX1" fmla="*/ 56819 w 177800"/>
                  <a:gd name="connsiteY1" fmla="*/ 85872 h 150836"/>
                  <a:gd name="connsiteX2" fmla="*/ 88900 w 177800"/>
                  <a:gd name="connsiteY2" fmla="*/ 5 h 150836"/>
                  <a:gd name="connsiteX3" fmla="*/ 126574 w 177800"/>
                  <a:gd name="connsiteY3" fmla="*/ 84403 h 150836"/>
                  <a:gd name="connsiteX4" fmla="*/ 177800 w 177800"/>
                  <a:gd name="connsiteY4" fmla="*/ 150836 h 15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00" h="150836">
                    <a:moveTo>
                      <a:pt x="0" y="150836"/>
                    </a:moveTo>
                    <a:cubicBezTo>
                      <a:pt x="1027" y="147979"/>
                      <a:pt x="42665" y="108357"/>
                      <a:pt x="56819" y="85872"/>
                    </a:cubicBezTo>
                    <a:cubicBezTo>
                      <a:pt x="72364" y="61177"/>
                      <a:pt x="90404" y="679"/>
                      <a:pt x="88900" y="5"/>
                    </a:cubicBezTo>
                    <a:cubicBezTo>
                      <a:pt x="87526" y="-611"/>
                      <a:pt x="110699" y="55828"/>
                      <a:pt x="126574" y="84403"/>
                    </a:cubicBezTo>
                    <a:cubicBezTo>
                      <a:pt x="142986" y="112518"/>
                      <a:pt x="175984" y="148595"/>
                      <a:pt x="177800" y="150836"/>
                    </a:cubicBezTo>
                  </a:path>
                </a:pathLst>
              </a:custGeom>
              <a:noFill/>
              <a:ln w="15875">
                <a:solidFill>
                  <a:srgbClr val="1A7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A5C51BC7-8979-6240-A866-026641D9E5F8}"/>
                </a:ext>
              </a:extLst>
            </p:cNvPr>
            <p:cNvSpPr/>
            <p:nvPr/>
          </p:nvSpPr>
          <p:spPr>
            <a:xfrm rot="21024074">
              <a:off x="175913" y="1404056"/>
              <a:ext cx="1221380" cy="464498"/>
            </a:xfrm>
            <a:prstGeom prst="rect">
              <a:avLst/>
            </a:prstGeom>
            <a:solidFill>
              <a:srgbClr val="1A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sz="1000" dirty="0">
                  <a:latin typeface="Segoe Print" panose="02000800000000000000" pitchFamily="2" charset="0"/>
                  <a:cs typeface="Arial" panose="020B0604020202020204" pitchFamily="34" charset="0"/>
                </a:rPr>
                <a:t>Weitere Textvarianten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1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, Screenshot, Diagramm, Design enthält.&#10;&#10;Automatisch generierte Beschreibung">
            <a:extLst>
              <a:ext uri="{FF2B5EF4-FFF2-40B4-BE49-F238E27FC236}">
                <a16:creationId xmlns:a16="http://schemas.microsoft.com/office/drawing/2014/main" id="{947628F2-6138-2CD6-11DB-0D7434E4CEB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-6022"/>
            <a:ext cx="10908877" cy="7725900"/>
          </a:xfrm>
        </p:spPr>
      </p:pic>
    </p:spTree>
    <p:extLst>
      <p:ext uri="{BB962C8B-B14F-4D97-AF65-F5344CB8AC3E}">
        <p14:creationId xmlns:p14="http://schemas.microsoft.com/office/powerpoint/2010/main" val="951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47628F2-6138-2CD6-11DB-0D7434E4CEB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71" y="0"/>
            <a:ext cx="10193857" cy="7219507"/>
          </a:xfrm>
        </p:spPr>
      </p:pic>
    </p:spTree>
    <p:extLst>
      <p:ext uri="{BB962C8B-B14F-4D97-AF65-F5344CB8AC3E}">
        <p14:creationId xmlns:p14="http://schemas.microsoft.com/office/powerpoint/2010/main" val="5493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47628F2-6138-2CD6-11DB-0D7434E4CEB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813" y="0"/>
            <a:ext cx="10900373" cy="7719877"/>
          </a:xfrm>
        </p:spPr>
      </p:pic>
    </p:spTree>
    <p:extLst>
      <p:ext uri="{BB962C8B-B14F-4D97-AF65-F5344CB8AC3E}">
        <p14:creationId xmlns:p14="http://schemas.microsoft.com/office/powerpoint/2010/main" val="35825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E1712A3-59C0-91EA-11AE-1D2A01E25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838" y="1458913"/>
            <a:ext cx="11758562" cy="455396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hlinkClick r:id="rId2"/>
              </a:rPr>
              <a:t>https://pastorale-informationen.wir-erzbistum-paderborn.de/themen-bereiche/leben-im-pastoralen-raum/das-referat-raetearbeit-entwicklung-der-ehrenamtlichen-mitverantwortung/die-neuen-pastoralen-gremien-im-pastoralen-raum/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hlinkClick r:id="rId3"/>
              </a:rPr>
              <a:t>https://www.youtube.com/watch?v=-JPXBQyd20w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hlinkClick r:id="rId4"/>
              </a:rPr>
              <a:t>https://www.liborianum.de/programm/q01pbpk050</a:t>
            </a:r>
            <a:endParaRPr lang="de-DE" sz="2400" dirty="0"/>
          </a:p>
          <a:p>
            <a:pPr lvl="1"/>
            <a:r>
              <a:rPr lang="de-DE" sz="2400" b="1" dirty="0"/>
              <a:t>10.02.2025</a:t>
            </a:r>
            <a:r>
              <a:rPr lang="de-DE" sz="2400" dirty="0"/>
              <a:t>  19:00 Uhr – 20:30 Uhr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F27110E-3892-A4D6-F40D-F67E1FD2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was?</a:t>
            </a:r>
          </a:p>
        </p:txBody>
      </p:sp>
    </p:spTree>
    <p:extLst>
      <p:ext uri="{BB962C8B-B14F-4D97-AF65-F5344CB8AC3E}">
        <p14:creationId xmlns:p14="http://schemas.microsoft.com/office/powerpoint/2010/main" val="63706301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8" r="37069"/>
          <a:stretch/>
        </p:blipFill>
        <p:spPr>
          <a:xfrm>
            <a:off x="6419850" y="1127225"/>
            <a:ext cx="4658458" cy="265853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213838" y="1458912"/>
            <a:ext cx="5968214" cy="4608513"/>
          </a:xfrm>
        </p:spPr>
        <p:txBody>
          <a:bodyPr>
            <a:normAutofit fontScale="55000" lnSpcReduction="20000"/>
          </a:bodyPr>
          <a:lstStyle/>
          <a:p>
            <a:r>
              <a:rPr lang="de-DE" b="1" dirty="0"/>
              <a:t>Layout zuweisen oder wechseln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Rechter Mausklick auf die Miniansicht in der linken Spalte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Kontextmenü Klick auf „Layout“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Dann das gewünschte Layout wählen</a:t>
            </a:r>
          </a:p>
          <a:p>
            <a:r>
              <a:rPr lang="de-DE" b="1" dirty="0"/>
              <a:t>Wenn was verschoben ist (z. B. durch </a:t>
            </a:r>
            <a:r>
              <a:rPr lang="de-DE" b="1" dirty="0" err="1"/>
              <a:t>Layoutwechsel</a:t>
            </a:r>
            <a:r>
              <a:rPr lang="de-DE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Rechter Mausklick auf die Miniansicht in der linken Spalte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Kontextmenü Klick auf „Folie zurücksetzen“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ggf. überflüssige Textblöcke löschen und Bilder in den Hintergrund setzen</a:t>
            </a:r>
          </a:p>
          <a:p>
            <a:r>
              <a:rPr lang="de-DE" b="1" dirty="0"/>
              <a:t>Fußzeile für alle Folien einfügen oder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Menüpunkt „Einfügen“ klicken auf „Kopf- und Fußzeile“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Kopf- und Fußzeile-Fenster die gewünschten Optionen anklicken und ausfüllen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 „Für alle übernehmen“ bestätigen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Klappt auch für das </a:t>
            </a:r>
            <a:r>
              <a:rPr lang="de-DE" b="1" dirty="0"/>
              <a:t>Entfernen aller Fußzeilen</a:t>
            </a:r>
            <a:r>
              <a:rPr lang="de-DE" dirty="0"/>
              <a:t>: dann einfach alles aushaken und auf „Für alle übernehmen“ klicken</a:t>
            </a:r>
          </a:p>
          <a:p>
            <a:r>
              <a:rPr lang="de-DE" b="1" dirty="0"/>
              <a:t>Bild austauschen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der rechten Maustaste auf das Bild klicken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Kontextmenü „Bild ändern“ wählen und dann über „Aus einer Datei“ auswählen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Kleine Tricks</a:t>
            </a:r>
          </a:p>
        </p:txBody>
      </p:sp>
      <p:sp>
        <p:nvSpPr>
          <p:cNvPr id="42" name="Stern mit 16 Zacken 41"/>
          <p:cNvSpPr/>
          <p:nvPr/>
        </p:nvSpPr>
        <p:spPr>
          <a:xfrm rot="20495263">
            <a:off x="10781106" y="5866090"/>
            <a:ext cx="1246009" cy="1246009"/>
          </a:xfrm>
          <a:prstGeom prst="star16">
            <a:avLst>
              <a:gd name="adj" fmla="val 436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Burn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after Reading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50" y="3970094"/>
            <a:ext cx="3292143" cy="2097331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6CE8843-4DD1-4640-B588-44FDAB51A12E}"/>
              </a:ext>
            </a:extLst>
          </p:cNvPr>
          <p:cNvGrpSpPr/>
          <p:nvPr/>
        </p:nvGrpSpPr>
        <p:grpSpPr>
          <a:xfrm rot="4603911" flipH="1" flipV="1">
            <a:off x="5021910" y="4236924"/>
            <a:ext cx="1352868" cy="1475749"/>
            <a:chOff x="576593" y="2466706"/>
            <a:chExt cx="1270710" cy="1386128"/>
          </a:xfrm>
        </p:grpSpPr>
        <p:sp>
          <p:nvSpPr>
            <p:cNvPr id="18" name="Bogen 17">
              <a:extLst>
                <a:ext uri="{FF2B5EF4-FFF2-40B4-BE49-F238E27FC236}">
                  <a16:creationId xmlns:a16="http://schemas.microsoft.com/office/drawing/2014/main" id="{A2CDA1A5-C2DD-2E49-93A8-DA1512A5DE8A}"/>
                </a:ext>
              </a:extLst>
            </p:cNvPr>
            <p:cNvSpPr/>
            <p:nvPr/>
          </p:nvSpPr>
          <p:spPr>
            <a:xfrm rot="4654743">
              <a:off x="554188" y="2489111"/>
              <a:ext cx="1315519" cy="1270710"/>
            </a:xfrm>
            <a:prstGeom prst="arc">
              <a:avLst/>
            </a:prstGeom>
            <a:ln w="15875">
              <a:solidFill>
                <a:srgbClr val="1A7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19" name="Dreieck 21">
              <a:extLst>
                <a:ext uri="{FF2B5EF4-FFF2-40B4-BE49-F238E27FC236}">
                  <a16:creationId xmlns:a16="http://schemas.microsoft.com/office/drawing/2014/main" id="{B86F43D2-F8AD-FB41-9694-04A9241240A9}"/>
                </a:ext>
              </a:extLst>
            </p:cNvPr>
            <p:cNvSpPr/>
            <p:nvPr/>
          </p:nvSpPr>
          <p:spPr>
            <a:xfrm rot="15517265">
              <a:off x="1264895" y="3714819"/>
              <a:ext cx="160292" cy="115737"/>
            </a:xfrm>
            <a:custGeom>
              <a:avLst/>
              <a:gdLst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3" fmla="*/ 0 w 177800"/>
                <a:gd name="connsiteY3" fmla="*/ 150831 h 150831"/>
                <a:gd name="connsiteX0" fmla="*/ 0 w 177800"/>
                <a:gd name="connsiteY0" fmla="*/ 150831 h 155575"/>
                <a:gd name="connsiteX1" fmla="*/ 88900 w 177800"/>
                <a:gd name="connsiteY1" fmla="*/ 0 h 155575"/>
                <a:gd name="connsiteX2" fmla="*/ 177800 w 177800"/>
                <a:gd name="connsiteY2" fmla="*/ 150831 h 155575"/>
                <a:gd name="connsiteX3" fmla="*/ 85725 w 177800"/>
                <a:gd name="connsiteY3" fmla="*/ 155575 h 155575"/>
                <a:gd name="connsiteX4" fmla="*/ 0 w 177800"/>
                <a:gd name="connsiteY4" fmla="*/ 150831 h 155575"/>
                <a:gd name="connsiteX0" fmla="*/ 85725 w 177800"/>
                <a:gd name="connsiteY0" fmla="*/ 155575 h 247015"/>
                <a:gd name="connsiteX1" fmla="*/ 0 w 177800"/>
                <a:gd name="connsiteY1" fmla="*/ 150831 h 247015"/>
                <a:gd name="connsiteX2" fmla="*/ 88900 w 177800"/>
                <a:gd name="connsiteY2" fmla="*/ 0 h 247015"/>
                <a:gd name="connsiteX3" fmla="*/ 177800 w 177800"/>
                <a:gd name="connsiteY3" fmla="*/ 150831 h 247015"/>
                <a:gd name="connsiteX4" fmla="*/ 177165 w 177800"/>
                <a:gd name="connsiteY4" fmla="*/ 247015 h 247015"/>
                <a:gd name="connsiteX0" fmla="*/ 85725 w 177800"/>
                <a:gd name="connsiteY0" fmla="*/ 155575 h 155575"/>
                <a:gd name="connsiteX1" fmla="*/ 0 w 177800"/>
                <a:gd name="connsiteY1" fmla="*/ 150831 h 155575"/>
                <a:gd name="connsiteX2" fmla="*/ 88900 w 177800"/>
                <a:gd name="connsiteY2" fmla="*/ 0 h 155575"/>
                <a:gd name="connsiteX3" fmla="*/ 177800 w 177800"/>
                <a:gd name="connsiteY3" fmla="*/ 150831 h 155575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36525 w 177800"/>
                <a:gd name="connsiteY2" fmla="*/ 85725 h 150831"/>
                <a:gd name="connsiteX3" fmla="*/ 177800 w 177800"/>
                <a:gd name="connsiteY3" fmla="*/ 150831 h 150831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5 h 150835"/>
                <a:gd name="connsiteX1" fmla="*/ 34925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50836">
                  <a:moveTo>
                    <a:pt x="0" y="150836"/>
                  </a:moveTo>
                  <a:cubicBezTo>
                    <a:pt x="1027" y="147979"/>
                    <a:pt x="42665" y="108357"/>
                    <a:pt x="56819" y="85872"/>
                  </a:cubicBezTo>
                  <a:cubicBezTo>
                    <a:pt x="72364" y="61177"/>
                    <a:pt x="90404" y="679"/>
                    <a:pt x="88900" y="5"/>
                  </a:cubicBezTo>
                  <a:cubicBezTo>
                    <a:pt x="87526" y="-611"/>
                    <a:pt x="110699" y="55828"/>
                    <a:pt x="126574" y="84403"/>
                  </a:cubicBezTo>
                  <a:cubicBezTo>
                    <a:pt x="142986" y="112518"/>
                    <a:pt x="175984" y="148595"/>
                    <a:pt x="177800" y="150836"/>
                  </a:cubicBezTo>
                </a:path>
              </a:pathLst>
            </a:custGeom>
            <a:noFill/>
            <a:ln w="15875">
              <a:solidFill>
                <a:srgbClr val="1A7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 rot="20198512">
            <a:off x="3869573" y="2141546"/>
            <a:ext cx="3041325" cy="968197"/>
            <a:chOff x="2129195" y="2932016"/>
            <a:chExt cx="3041325" cy="968197"/>
          </a:xfrm>
        </p:grpSpPr>
        <p:sp>
          <p:nvSpPr>
            <p:cNvPr id="29" name="Dreieck 21">
              <a:extLst>
                <a:ext uri="{FF2B5EF4-FFF2-40B4-BE49-F238E27FC236}">
                  <a16:creationId xmlns:a16="http://schemas.microsoft.com/office/drawing/2014/main" id="{B86F43D2-F8AD-FB41-9694-04A9241240A9}"/>
                </a:ext>
              </a:extLst>
            </p:cNvPr>
            <p:cNvSpPr/>
            <p:nvPr/>
          </p:nvSpPr>
          <p:spPr>
            <a:xfrm rot="16260000" flipH="1" flipV="1">
              <a:off x="5008711" y="3468849"/>
              <a:ext cx="187927" cy="135690"/>
            </a:xfrm>
            <a:custGeom>
              <a:avLst/>
              <a:gdLst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3" fmla="*/ 0 w 177800"/>
                <a:gd name="connsiteY3" fmla="*/ 150831 h 150831"/>
                <a:gd name="connsiteX0" fmla="*/ 0 w 177800"/>
                <a:gd name="connsiteY0" fmla="*/ 150831 h 155575"/>
                <a:gd name="connsiteX1" fmla="*/ 88900 w 177800"/>
                <a:gd name="connsiteY1" fmla="*/ 0 h 155575"/>
                <a:gd name="connsiteX2" fmla="*/ 177800 w 177800"/>
                <a:gd name="connsiteY2" fmla="*/ 150831 h 155575"/>
                <a:gd name="connsiteX3" fmla="*/ 85725 w 177800"/>
                <a:gd name="connsiteY3" fmla="*/ 155575 h 155575"/>
                <a:gd name="connsiteX4" fmla="*/ 0 w 177800"/>
                <a:gd name="connsiteY4" fmla="*/ 150831 h 155575"/>
                <a:gd name="connsiteX0" fmla="*/ 85725 w 177800"/>
                <a:gd name="connsiteY0" fmla="*/ 155575 h 247015"/>
                <a:gd name="connsiteX1" fmla="*/ 0 w 177800"/>
                <a:gd name="connsiteY1" fmla="*/ 150831 h 247015"/>
                <a:gd name="connsiteX2" fmla="*/ 88900 w 177800"/>
                <a:gd name="connsiteY2" fmla="*/ 0 h 247015"/>
                <a:gd name="connsiteX3" fmla="*/ 177800 w 177800"/>
                <a:gd name="connsiteY3" fmla="*/ 150831 h 247015"/>
                <a:gd name="connsiteX4" fmla="*/ 177165 w 177800"/>
                <a:gd name="connsiteY4" fmla="*/ 247015 h 247015"/>
                <a:gd name="connsiteX0" fmla="*/ 85725 w 177800"/>
                <a:gd name="connsiteY0" fmla="*/ 155575 h 155575"/>
                <a:gd name="connsiteX1" fmla="*/ 0 w 177800"/>
                <a:gd name="connsiteY1" fmla="*/ 150831 h 155575"/>
                <a:gd name="connsiteX2" fmla="*/ 88900 w 177800"/>
                <a:gd name="connsiteY2" fmla="*/ 0 h 155575"/>
                <a:gd name="connsiteX3" fmla="*/ 177800 w 177800"/>
                <a:gd name="connsiteY3" fmla="*/ 150831 h 155575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36525 w 177800"/>
                <a:gd name="connsiteY2" fmla="*/ 85725 h 150831"/>
                <a:gd name="connsiteX3" fmla="*/ 177800 w 177800"/>
                <a:gd name="connsiteY3" fmla="*/ 150831 h 150831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5 h 150835"/>
                <a:gd name="connsiteX1" fmla="*/ 34925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50836">
                  <a:moveTo>
                    <a:pt x="0" y="150836"/>
                  </a:moveTo>
                  <a:cubicBezTo>
                    <a:pt x="1027" y="147979"/>
                    <a:pt x="42665" y="108357"/>
                    <a:pt x="56819" y="85872"/>
                  </a:cubicBezTo>
                  <a:cubicBezTo>
                    <a:pt x="72364" y="61177"/>
                    <a:pt x="90404" y="679"/>
                    <a:pt x="88900" y="5"/>
                  </a:cubicBezTo>
                  <a:cubicBezTo>
                    <a:pt x="87526" y="-611"/>
                    <a:pt x="110699" y="55828"/>
                    <a:pt x="126574" y="84403"/>
                  </a:cubicBezTo>
                  <a:cubicBezTo>
                    <a:pt x="142986" y="112518"/>
                    <a:pt x="175984" y="148595"/>
                    <a:pt x="177800" y="150836"/>
                  </a:cubicBezTo>
                </a:path>
              </a:pathLst>
            </a:custGeom>
            <a:noFill/>
            <a:ln w="15875">
              <a:solidFill>
                <a:srgbClr val="1A7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cxnSp>
          <p:nvCxnSpPr>
            <p:cNvPr id="30" name="Gerader Verbinder 29"/>
            <p:cNvCxnSpPr/>
            <p:nvPr/>
          </p:nvCxnSpPr>
          <p:spPr>
            <a:xfrm rot="1401488" flipH="1">
              <a:off x="2129195" y="2932016"/>
              <a:ext cx="2850128" cy="968197"/>
            </a:xfrm>
            <a:prstGeom prst="line">
              <a:avLst/>
            </a:prstGeom>
            <a:ln w="15875">
              <a:solidFill>
                <a:srgbClr val="1A7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/>
        </p:nvGrpSpPr>
        <p:grpSpPr>
          <a:xfrm>
            <a:off x="4369777" y="1910697"/>
            <a:ext cx="2357758" cy="187927"/>
            <a:chOff x="2812762" y="3442730"/>
            <a:chExt cx="2357758" cy="187927"/>
          </a:xfrm>
        </p:grpSpPr>
        <p:sp>
          <p:nvSpPr>
            <p:cNvPr id="23" name="Dreieck 21">
              <a:extLst>
                <a:ext uri="{FF2B5EF4-FFF2-40B4-BE49-F238E27FC236}">
                  <a16:creationId xmlns:a16="http://schemas.microsoft.com/office/drawing/2014/main" id="{B86F43D2-F8AD-FB41-9694-04A9241240A9}"/>
                </a:ext>
              </a:extLst>
            </p:cNvPr>
            <p:cNvSpPr/>
            <p:nvPr/>
          </p:nvSpPr>
          <p:spPr>
            <a:xfrm rot="16260000" flipH="1" flipV="1">
              <a:off x="5008711" y="3468849"/>
              <a:ext cx="187927" cy="135690"/>
            </a:xfrm>
            <a:custGeom>
              <a:avLst/>
              <a:gdLst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3" fmla="*/ 0 w 177800"/>
                <a:gd name="connsiteY3" fmla="*/ 150831 h 150831"/>
                <a:gd name="connsiteX0" fmla="*/ 0 w 177800"/>
                <a:gd name="connsiteY0" fmla="*/ 150831 h 155575"/>
                <a:gd name="connsiteX1" fmla="*/ 88900 w 177800"/>
                <a:gd name="connsiteY1" fmla="*/ 0 h 155575"/>
                <a:gd name="connsiteX2" fmla="*/ 177800 w 177800"/>
                <a:gd name="connsiteY2" fmla="*/ 150831 h 155575"/>
                <a:gd name="connsiteX3" fmla="*/ 85725 w 177800"/>
                <a:gd name="connsiteY3" fmla="*/ 155575 h 155575"/>
                <a:gd name="connsiteX4" fmla="*/ 0 w 177800"/>
                <a:gd name="connsiteY4" fmla="*/ 150831 h 155575"/>
                <a:gd name="connsiteX0" fmla="*/ 85725 w 177800"/>
                <a:gd name="connsiteY0" fmla="*/ 155575 h 247015"/>
                <a:gd name="connsiteX1" fmla="*/ 0 w 177800"/>
                <a:gd name="connsiteY1" fmla="*/ 150831 h 247015"/>
                <a:gd name="connsiteX2" fmla="*/ 88900 w 177800"/>
                <a:gd name="connsiteY2" fmla="*/ 0 h 247015"/>
                <a:gd name="connsiteX3" fmla="*/ 177800 w 177800"/>
                <a:gd name="connsiteY3" fmla="*/ 150831 h 247015"/>
                <a:gd name="connsiteX4" fmla="*/ 177165 w 177800"/>
                <a:gd name="connsiteY4" fmla="*/ 247015 h 247015"/>
                <a:gd name="connsiteX0" fmla="*/ 85725 w 177800"/>
                <a:gd name="connsiteY0" fmla="*/ 155575 h 155575"/>
                <a:gd name="connsiteX1" fmla="*/ 0 w 177800"/>
                <a:gd name="connsiteY1" fmla="*/ 150831 h 155575"/>
                <a:gd name="connsiteX2" fmla="*/ 88900 w 177800"/>
                <a:gd name="connsiteY2" fmla="*/ 0 h 155575"/>
                <a:gd name="connsiteX3" fmla="*/ 177800 w 177800"/>
                <a:gd name="connsiteY3" fmla="*/ 150831 h 155575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36525 w 177800"/>
                <a:gd name="connsiteY2" fmla="*/ 85725 h 150831"/>
                <a:gd name="connsiteX3" fmla="*/ 177800 w 177800"/>
                <a:gd name="connsiteY3" fmla="*/ 150831 h 150831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5 h 150835"/>
                <a:gd name="connsiteX1" fmla="*/ 34925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50836">
                  <a:moveTo>
                    <a:pt x="0" y="150836"/>
                  </a:moveTo>
                  <a:cubicBezTo>
                    <a:pt x="1027" y="147979"/>
                    <a:pt x="42665" y="108357"/>
                    <a:pt x="56819" y="85872"/>
                  </a:cubicBezTo>
                  <a:cubicBezTo>
                    <a:pt x="72364" y="61177"/>
                    <a:pt x="90404" y="679"/>
                    <a:pt x="88900" y="5"/>
                  </a:cubicBezTo>
                  <a:cubicBezTo>
                    <a:pt x="87526" y="-611"/>
                    <a:pt x="110699" y="55828"/>
                    <a:pt x="126574" y="84403"/>
                  </a:cubicBezTo>
                  <a:cubicBezTo>
                    <a:pt x="142986" y="112518"/>
                    <a:pt x="175984" y="148595"/>
                    <a:pt x="177800" y="150836"/>
                  </a:cubicBezTo>
                </a:path>
              </a:pathLst>
            </a:custGeom>
            <a:noFill/>
            <a:ln w="15875">
              <a:solidFill>
                <a:srgbClr val="1A7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cxnSp>
          <p:nvCxnSpPr>
            <p:cNvPr id="24" name="Gerader Verbinder 23"/>
            <p:cNvCxnSpPr/>
            <p:nvPr/>
          </p:nvCxnSpPr>
          <p:spPr>
            <a:xfrm flipH="1">
              <a:off x="2812762" y="3536694"/>
              <a:ext cx="2241705" cy="25623"/>
            </a:xfrm>
            <a:prstGeom prst="line">
              <a:avLst/>
            </a:prstGeom>
            <a:ln w="15875">
              <a:solidFill>
                <a:srgbClr val="1A7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030193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Gestaltungselemente zum Kopieren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5C51BC7-8979-6240-A866-026641D9E5F8}"/>
              </a:ext>
            </a:extLst>
          </p:cNvPr>
          <p:cNvSpPr/>
          <p:nvPr/>
        </p:nvSpPr>
        <p:spPr>
          <a:xfrm rot="660000">
            <a:off x="2502027" y="2136524"/>
            <a:ext cx="1200923" cy="534258"/>
          </a:xfrm>
          <a:prstGeom prst="rect">
            <a:avLst/>
          </a:prstGeom>
          <a:solidFill>
            <a:srgbClr val="1A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400" dirty="0">
                <a:latin typeface="Segoe Print" panose="02000800000000000000" pitchFamily="2" charset="0"/>
                <a:cs typeface="Arial" panose="020B0604020202020204" pitchFamily="34" charset="0"/>
              </a:rPr>
              <a:t>Hinweis, Beispiel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DFBAB2B-1D78-8246-8A46-F641E49683EA}"/>
              </a:ext>
            </a:extLst>
          </p:cNvPr>
          <p:cNvGrpSpPr/>
          <p:nvPr/>
        </p:nvGrpSpPr>
        <p:grpSpPr>
          <a:xfrm>
            <a:off x="1998510" y="2226765"/>
            <a:ext cx="927157" cy="1011370"/>
            <a:chOff x="576593" y="2466706"/>
            <a:chExt cx="1270710" cy="1386128"/>
          </a:xfrm>
        </p:grpSpPr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8E835E07-A7D9-604D-8912-767AE0A95351}"/>
                </a:ext>
              </a:extLst>
            </p:cNvPr>
            <p:cNvSpPr/>
            <p:nvPr/>
          </p:nvSpPr>
          <p:spPr>
            <a:xfrm rot="4654743">
              <a:off x="554188" y="2489111"/>
              <a:ext cx="1315519" cy="1270710"/>
            </a:xfrm>
            <a:prstGeom prst="arc">
              <a:avLst/>
            </a:prstGeom>
            <a:ln w="15875">
              <a:solidFill>
                <a:srgbClr val="1A7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9185DB80-8E94-AF42-AFF5-D2047422B866}"/>
                </a:ext>
              </a:extLst>
            </p:cNvPr>
            <p:cNvSpPr/>
            <p:nvPr/>
          </p:nvSpPr>
          <p:spPr>
            <a:xfrm rot="15517265">
              <a:off x="1264895" y="3714819"/>
              <a:ext cx="160292" cy="115737"/>
            </a:xfrm>
            <a:custGeom>
              <a:avLst/>
              <a:gdLst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3" fmla="*/ 0 w 177800"/>
                <a:gd name="connsiteY3" fmla="*/ 150831 h 150831"/>
                <a:gd name="connsiteX0" fmla="*/ 0 w 177800"/>
                <a:gd name="connsiteY0" fmla="*/ 150831 h 155575"/>
                <a:gd name="connsiteX1" fmla="*/ 88900 w 177800"/>
                <a:gd name="connsiteY1" fmla="*/ 0 h 155575"/>
                <a:gd name="connsiteX2" fmla="*/ 177800 w 177800"/>
                <a:gd name="connsiteY2" fmla="*/ 150831 h 155575"/>
                <a:gd name="connsiteX3" fmla="*/ 85725 w 177800"/>
                <a:gd name="connsiteY3" fmla="*/ 155575 h 155575"/>
                <a:gd name="connsiteX4" fmla="*/ 0 w 177800"/>
                <a:gd name="connsiteY4" fmla="*/ 150831 h 155575"/>
                <a:gd name="connsiteX0" fmla="*/ 85725 w 177800"/>
                <a:gd name="connsiteY0" fmla="*/ 155575 h 247015"/>
                <a:gd name="connsiteX1" fmla="*/ 0 w 177800"/>
                <a:gd name="connsiteY1" fmla="*/ 150831 h 247015"/>
                <a:gd name="connsiteX2" fmla="*/ 88900 w 177800"/>
                <a:gd name="connsiteY2" fmla="*/ 0 h 247015"/>
                <a:gd name="connsiteX3" fmla="*/ 177800 w 177800"/>
                <a:gd name="connsiteY3" fmla="*/ 150831 h 247015"/>
                <a:gd name="connsiteX4" fmla="*/ 177165 w 177800"/>
                <a:gd name="connsiteY4" fmla="*/ 247015 h 247015"/>
                <a:gd name="connsiteX0" fmla="*/ 85725 w 177800"/>
                <a:gd name="connsiteY0" fmla="*/ 155575 h 155575"/>
                <a:gd name="connsiteX1" fmla="*/ 0 w 177800"/>
                <a:gd name="connsiteY1" fmla="*/ 150831 h 155575"/>
                <a:gd name="connsiteX2" fmla="*/ 88900 w 177800"/>
                <a:gd name="connsiteY2" fmla="*/ 0 h 155575"/>
                <a:gd name="connsiteX3" fmla="*/ 177800 w 177800"/>
                <a:gd name="connsiteY3" fmla="*/ 150831 h 155575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36525 w 177800"/>
                <a:gd name="connsiteY2" fmla="*/ 85725 h 150831"/>
                <a:gd name="connsiteX3" fmla="*/ 177800 w 177800"/>
                <a:gd name="connsiteY3" fmla="*/ 150831 h 150831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5 h 150835"/>
                <a:gd name="connsiteX1" fmla="*/ 34925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50836">
                  <a:moveTo>
                    <a:pt x="0" y="150836"/>
                  </a:moveTo>
                  <a:cubicBezTo>
                    <a:pt x="1027" y="147979"/>
                    <a:pt x="42665" y="108357"/>
                    <a:pt x="56819" y="85872"/>
                  </a:cubicBezTo>
                  <a:cubicBezTo>
                    <a:pt x="72364" y="61177"/>
                    <a:pt x="90404" y="679"/>
                    <a:pt x="88900" y="5"/>
                  </a:cubicBezTo>
                  <a:cubicBezTo>
                    <a:pt x="87526" y="-611"/>
                    <a:pt x="110699" y="55828"/>
                    <a:pt x="126574" y="84403"/>
                  </a:cubicBezTo>
                  <a:cubicBezTo>
                    <a:pt x="142986" y="112518"/>
                    <a:pt x="175984" y="148595"/>
                    <a:pt x="177800" y="150836"/>
                  </a:cubicBezTo>
                </a:path>
              </a:pathLst>
            </a:custGeom>
            <a:noFill/>
            <a:ln w="15875">
              <a:solidFill>
                <a:srgbClr val="1A7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02BACFB2-36DD-3A46-9705-5EFEA9359215}"/>
              </a:ext>
            </a:extLst>
          </p:cNvPr>
          <p:cNvSpPr/>
          <p:nvPr/>
        </p:nvSpPr>
        <p:spPr>
          <a:xfrm rot="660000">
            <a:off x="2821222" y="1427158"/>
            <a:ext cx="1523683" cy="456718"/>
          </a:xfrm>
          <a:prstGeom prst="rect">
            <a:avLst/>
          </a:prstGeom>
          <a:solidFill>
            <a:srgbClr val="1A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400" dirty="0">
                <a:latin typeface="Segoe Print" panose="02000800000000000000" pitchFamily="2" charset="0"/>
                <a:cs typeface="Arial" panose="020B0604020202020204" pitchFamily="34" charset="0"/>
              </a:rPr>
              <a:t>Hinweistext</a:t>
            </a:r>
            <a:endParaRPr lang="de-DE" sz="1400" dirty="0">
              <a:latin typeface="Amatic SC" pitchFamily="2" charset="-79"/>
              <a:cs typeface="Amatic SC" pitchFamily="2" charset="-79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00F86B7-939F-F043-803D-8AEB4361F750}"/>
              </a:ext>
            </a:extLst>
          </p:cNvPr>
          <p:cNvGrpSpPr/>
          <p:nvPr/>
        </p:nvGrpSpPr>
        <p:grpSpPr>
          <a:xfrm>
            <a:off x="404951" y="2182776"/>
            <a:ext cx="927157" cy="1011370"/>
            <a:chOff x="576593" y="2466706"/>
            <a:chExt cx="1270710" cy="1386128"/>
          </a:xfrm>
        </p:grpSpPr>
        <p:sp>
          <p:nvSpPr>
            <p:cNvPr id="30" name="Bogen 29">
              <a:extLst>
                <a:ext uri="{FF2B5EF4-FFF2-40B4-BE49-F238E27FC236}">
                  <a16:creationId xmlns:a16="http://schemas.microsoft.com/office/drawing/2014/main" id="{76F0D64B-3478-E446-B521-C8515C2FB2AB}"/>
                </a:ext>
              </a:extLst>
            </p:cNvPr>
            <p:cNvSpPr/>
            <p:nvPr/>
          </p:nvSpPr>
          <p:spPr>
            <a:xfrm rot="4654743">
              <a:off x="554188" y="2489111"/>
              <a:ext cx="1315519" cy="1270710"/>
            </a:xfrm>
            <a:prstGeom prst="arc">
              <a:avLst/>
            </a:prstGeom>
            <a:ln w="15875">
              <a:solidFill>
                <a:srgbClr val="1A7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31" name="Dreieck 21">
              <a:extLst>
                <a:ext uri="{FF2B5EF4-FFF2-40B4-BE49-F238E27FC236}">
                  <a16:creationId xmlns:a16="http://schemas.microsoft.com/office/drawing/2014/main" id="{72BD523D-8D56-3F4B-BF79-153128A7724C}"/>
                </a:ext>
              </a:extLst>
            </p:cNvPr>
            <p:cNvSpPr/>
            <p:nvPr/>
          </p:nvSpPr>
          <p:spPr>
            <a:xfrm rot="15517265">
              <a:off x="1264895" y="3714819"/>
              <a:ext cx="160292" cy="115737"/>
            </a:xfrm>
            <a:custGeom>
              <a:avLst/>
              <a:gdLst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3" fmla="*/ 0 w 177800"/>
                <a:gd name="connsiteY3" fmla="*/ 150831 h 150831"/>
                <a:gd name="connsiteX0" fmla="*/ 0 w 177800"/>
                <a:gd name="connsiteY0" fmla="*/ 150831 h 155575"/>
                <a:gd name="connsiteX1" fmla="*/ 88900 w 177800"/>
                <a:gd name="connsiteY1" fmla="*/ 0 h 155575"/>
                <a:gd name="connsiteX2" fmla="*/ 177800 w 177800"/>
                <a:gd name="connsiteY2" fmla="*/ 150831 h 155575"/>
                <a:gd name="connsiteX3" fmla="*/ 85725 w 177800"/>
                <a:gd name="connsiteY3" fmla="*/ 155575 h 155575"/>
                <a:gd name="connsiteX4" fmla="*/ 0 w 177800"/>
                <a:gd name="connsiteY4" fmla="*/ 150831 h 155575"/>
                <a:gd name="connsiteX0" fmla="*/ 85725 w 177800"/>
                <a:gd name="connsiteY0" fmla="*/ 155575 h 247015"/>
                <a:gd name="connsiteX1" fmla="*/ 0 w 177800"/>
                <a:gd name="connsiteY1" fmla="*/ 150831 h 247015"/>
                <a:gd name="connsiteX2" fmla="*/ 88900 w 177800"/>
                <a:gd name="connsiteY2" fmla="*/ 0 h 247015"/>
                <a:gd name="connsiteX3" fmla="*/ 177800 w 177800"/>
                <a:gd name="connsiteY3" fmla="*/ 150831 h 247015"/>
                <a:gd name="connsiteX4" fmla="*/ 177165 w 177800"/>
                <a:gd name="connsiteY4" fmla="*/ 247015 h 247015"/>
                <a:gd name="connsiteX0" fmla="*/ 85725 w 177800"/>
                <a:gd name="connsiteY0" fmla="*/ 155575 h 155575"/>
                <a:gd name="connsiteX1" fmla="*/ 0 w 177800"/>
                <a:gd name="connsiteY1" fmla="*/ 150831 h 155575"/>
                <a:gd name="connsiteX2" fmla="*/ 88900 w 177800"/>
                <a:gd name="connsiteY2" fmla="*/ 0 h 155575"/>
                <a:gd name="connsiteX3" fmla="*/ 177800 w 177800"/>
                <a:gd name="connsiteY3" fmla="*/ 150831 h 155575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36525 w 177800"/>
                <a:gd name="connsiteY2" fmla="*/ 85725 h 150831"/>
                <a:gd name="connsiteX3" fmla="*/ 177800 w 177800"/>
                <a:gd name="connsiteY3" fmla="*/ 150831 h 150831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5 h 150835"/>
                <a:gd name="connsiteX1" fmla="*/ 34925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50836">
                  <a:moveTo>
                    <a:pt x="0" y="150836"/>
                  </a:moveTo>
                  <a:cubicBezTo>
                    <a:pt x="1027" y="147979"/>
                    <a:pt x="42665" y="108357"/>
                    <a:pt x="56819" y="85872"/>
                  </a:cubicBezTo>
                  <a:cubicBezTo>
                    <a:pt x="72364" y="61177"/>
                    <a:pt x="90404" y="679"/>
                    <a:pt x="88900" y="5"/>
                  </a:cubicBezTo>
                  <a:cubicBezTo>
                    <a:pt x="87526" y="-611"/>
                    <a:pt x="110699" y="55828"/>
                    <a:pt x="126574" y="84403"/>
                  </a:cubicBezTo>
                  <a:cubicBezTo>
                    <a:pt x="142986" y="112518"/>
                    <a:pt x="175984" y="148595"/>
                    <a:pt x="177800" y="150836"/>
                  </a:cubicBezTo>
                </a:path>
              </a:pathLst>
            </a:custGeom>
            <a:noFill/>
            <a:ln w="15875">
              <a:solidFill>
                <a:srgbClr val="1A7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FD433841-3E31-8A48-970B-DB1EB72432E5}"/>
              </a:ext>
            </a:extLst>
          </p:cNvPr>
          <p:cNvSpPr/>
          <p:nvPr/>
        </p:nvSpPr>
        <p:spPr>
          <a:xfrm rot="21080319">
            <a:off x="493266" y="1596416"/>
            <a:ext cx="1523683" cy="456718"/>
          </a:xfrm>
          <a:prstGeom prst="rect">
            <a:avLst/>
          </a:prstGeom>
          <a:solidFill>
            <a:srgbClr val="1A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400" dirty="0">
                <a:latin typeface="Segoe Print" panose="02000800000000000000" pitchFamily="2" charset="0"/>
                <a:cs typeface="Arial" panose="020B0604020202020204" pitchFamily="34" charset="0"/>
              </a:rPr>
              <a:t>Hinweistext</a:t>
            </a:r>
            <a:endParaRPr lang="de-DE" sz="1400" dirty="0">
              <a:latin typeface="Amatic SC" pitchFamily="2" charset="-79"/>
              <a:cs typeface="Amatic SC" pitchFamily="2" charset="-79"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6CE8843-4DD1-4640-B588-44FDAB51A12E}"/>
              </a:ext>
            </a:extLst>
          </p:cNvPr>
          <p:cNvGrpSpPr/>
          <p:nvPr/>
        </p:nvGrpSpPr>
        <p:grpSpPr>
          <a:xfrm flipH="1" flipV="1">
            <a:off x="708775" y="2473046"/>
            <a:ext cx="923069" cy="1006911"/>
            <a:chOff x="576593" y="2466706"/>
            <a:chExt cx="1270710" cy="1386128"/>
          </a:xfrm>
        </p:grpSpPr>
        <p:sp>
          <p:nvSpPr>
            <p:cNvPr id="34" name="Bogen 33">
              <a:extLst>
                <a:ext uri="{FF2B5EF4-FFF2-40B4-BE49-F238E27FC236}">
                  <a16:creationId xmlns:a16="http://schemas.microsoft.com/office/drawing/2014/main" id="{A2CDA1A5-C2DD-2E49-93A8-DA1512A5DE8A}"/>
                </a:ext>
              </a:extLst>
            </p:cNvPr>
            <p:cNvSpPr/>
            <p:nvPr/>
          </p:nvSpPr>
          <p:spPr>
            <a:xfrm rot="4654743">
              <a:off x="554188" y="2489111"/>
              <a:ext cx="1315519" cy="1270710"/>
            </a:xfrm>
            <a:prstGeom prst="arc">
              <a:avLst/>
            </a:prstGeom>
            <a:ln w="15875">
              <a:solidFill>
                <a:srgbClr val="1A7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35" name="Dreieck 21">
              <a:extLst>
                <a:ext uri="{FF2B5EF4-FFF2-40B4-BE49-F238E27FC236}">
                  <a16:creationId xmlns:a16="http://schemas.microsoft.com/office/drawing/2014/main" id="{B86F43D2-F8AD-FB41-9694-04A9241240A9}"/>
                </a:ext>
              </a:extLst>
            </p:cNvPr>
            <p:cNvSpPr/>
            <p:nvPr/>
          </p:nvSpPr>
          <p:spPr>
            <a:xfrm rot="15517265">
              <a:off x="1264895" y="3714819"/>
              <a:ext cx="160292" cy="115737"/>
            </a:xfrm>
            <a:custGeom>
              <a:avLst/>
              <a:gdLst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3" fmla="*/ 0 w 177800"/>
                <a:gd name="connsiteY3" fmla="*/ 150831 h 150831"/>
                <a:gd name="connsiteX0" fmla="*/ 0 w 177800"/>
                <a:gd name="connsiteY0" fmla="*/ 150831 h 155575"/>
                <a:gd name="connsiteX1" fmla="*/ 88900 w 177800"/>
                <a:gd name="connsiteY1" fmla="*/ 0 h 155575"/>
                <a:gd name="connsiteX2" fmla="*/ 177800 w 177800"/>
                <a:gd name="connsiteY2" fmla="*/ 150831 h 155575"/>
                <a:gd name="connsiteX3" fmla="*/ 85725 w 177800"/>
                <a:gd name="connsiteY3" fmla="*/ 155575 h 155575"/>
                <a:gd name="connsiteX4" fmla="*/ 0 w 177800"/>
                <a:gd name="connsiteY4" fmla="*/ 150831 h 155575"/>
                <a:gd name="connsiteX0" fmla="*/ 85725 w 177800"/>
                <a:gd name="connsiteY0" fmla="*/ 155575 h 247015"/>
                <a:gd name="connsiteX1" fmla="*/ 0 w 177800"/>
                <a:gd name="connsiteY1" fmla="*/ 150831 h 247015"/>
                <a:gd name="connsiteX2" fmla="*/ 88900 w 177800"/>
                <a:gd name="connsiteY2" fmla="*/ 0 h 247015"/>
                <a:gd name="connsiteX3" fmla="*/ 177800 w 177800"/>
                <a:gd name="connsiteY3" fmla="*/ 150831 h 247015"/>
                <a:gd name="connsiteX4" fmla="*/ 177165 w 177800"/>
                <a:gd name="connsiteY4" fmla="*/ 247015 h 247015"/>
                <a:gd name="connsiteX0" fmla="*/ 85725 w 177800"/>
                <a:gd name="connsiteY0" fmla="*/ 155575 h 155575"/>
                <a:gd name="connsiteX1" fmla="*/ 0 w 177800"/>
                <a:gd name="connsiteY1" fmla="*/ 150831 h 155575"/>
                <a:gd name="connsiteX2" fmla="*/ 88900 w 177800"/>
                <a:gd name="connsiteY2" fmla="*/ 0 h 155575"/>
                <a:gd name="connsiteX3" fmla="*/ 177800 w 177800"/>
                <a:gd name="connsiteY3" fmla="*/ 150831 h 155575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36525 w 177800"/>
                <a:gd name="connsiteY2" fmla="*/ 85725 h 150831"/>
                <a:gd name="connsiteX3" fmla="*/ 177800 w 177800"/>
                <a:gd name="connsiteY3" fmla="*/ 150831 h 150831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5 h 150835"/>
                <a:gd name="connsiteX1" fmla="*/ 34925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50836">
                  <a:moveTo>
                    <a:pt x="0" y="150836"/>
                  </a:moveTo>
                  <a:cubicBezTo>
                    <a:pt x="1027" y="147979"/>
                    <a:pt x="42665" y="108357"/>
                    <a:pt x="56819" y="85872"/>
                  </a:cubicBezTo>
                  <a:cubicBezTo>
                    <a:pt x="72364" y="61177"/>
                    <a:pt x="90404" y="679"/>
                    <a:pt x="88900" y="5"/>
                  </a:cubicBezTo>
                  <a:cubicBezTo>
                    <a:pt x="87526" y="-611"/>
                    <a:pt x="110699" y="55828"/>
                    <a:pt x="126574" y="84403"/>
                  </a:cubicBezTo>
                  <a:cubicBezTo>
                    <a:pt x="142986" y="112518"/>
                    <a:pt x="175984" y="148595"/>
                    <a:pt x="177800" y="150836"/>
                  </a:cubicBezTo>
                </a:path>
              </a:pathLst>
            </a:custGeom>
            <a:noFill/>
            <a:ln w="15875">
              <a:solidFill>
                <a:srgbClr val="1A7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D0AAC84-D77E-104C-96D0-5818C3D3319C}"/>
              </a:ext>
            </a:extLst>
          </p:cNvPr>
          <p:cNvGrpSpPr/>
          <p:nvPr/>
        </p:nvGrpSpPr>
        <p:grpSpPr>
          <a:xfrm flipH="1">
            <a:off x="1546929" y="1636572"/>
            <a:ext cx="927157" cy="1011370"/>
            <a:chOff x="7110013" y="4189568"/>
            <a:chExt cx="1270710" cy="1386128"/>
          </a:xfrm>
        </p:grpSpPr>
        <p:sp>
          <p:nvSpPr>
            <p:cNvPr id="18" name="Bogen 17">
              <a:extLst>
                <a:ext uri="{FF2B5EF4-FFF2-40B4-BE49-F238E27FC236}">
                  <a16:creationId xmlns:a16="http://schemas.microsoft.com/office/drawing/2014/main" id="{E5569129-F6DF-A147-BA0E-CC5A40B9DA7C}"/>
                </a:ext>
              </a:extLst>
            </p:cNvPr>
            <p:cNvSpPr/>
            <p:nvPr/>
          </p:nvSpPr>
          <p:spPr>
            <a:xfrm rot="4654743">
              <a:off x="7087608" y="4211973"/>
              <a:ext cx="1315519" cy="1270710"/>
            </a:xfrm>
            <a:prstGeom prst="arc">
              <a:avLst/>
            </a:prstGeom>
            <a:ln w="15875">
              <a:solidFill>
                <a:srgbClr val="1A7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19" name="Dreieck 21">
              <a:extLst>
                <a:ext uri="{FF2B5EF4-FFF2-40B4-BE49-F238E27FC236}">
                  <a16:creationId xmlns:a16="http://schemas.microsoft.com/office/drawing/2014/main" id="{A3C8D7FF-C1EA-0B43-8589-251F7AA9D2F7}"/>
                </a:ext>
              </a:extLst>
            </p:cNvPr>
            <p:cNvSpPr/>
            <p:nvPr/>
          </p:nvSpPr>
          <p:spPr>
            <a:xfrm rot="15517265">
              <a:off x="7798315" y="5437681"/>
              <a:ext cx="160292" cy="115737"/>
            </a:xfrm>
            <a:custGeom>
              <a:avLst/>
              <a:gdLst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3" fmla="*/ 0 w 177800"/>
                <a:gd name="connsiteY3" fmla="*/ 150831 h 150831"/>
                <a:gd name="connsiteX0" fmla="*/ 0 w 177800"/>
                <a:gd name="connsiteY0" fmla="*/ 150831 h 155575"/>
                <a:gd name="connsiteX1" fmla="*/ 88900 w 177800"/>
                <a:gd name="connsiteY1" fmla="*/ 0 h 155575"/>
                <a:gd name="connsiteX2" fmla="*/ 177800 w 177800"/>
                <a:gd name="connsiteY2" fmla="*/ 150831 h 155575"/>
                <a:gd name="connsiteX3" fmla="*/ 85725 w 177800"/>
                <a:gd name="connsiteY3" fmla="*/ 155575 h 155575"/>
                <a:gd name="connsiteX4" fmla="*/ 0 w 177800"/>
                <a:gd name="connsiteY4" fmla="*/ 150831 h 155575"/>
                <a:gd name="connsiteX0" fmla="*/ 85725 w 177800"/>
                <a:gd name="connsiteY0" fmla="*/ 155575 h 247015"/>
                <a:gd name="connsiteX1" fmla="*/ 0 w 177800"/>
                <a:gd name="connsiteY1" fmla="*/ 150831 h 247015"/>
                <a:gd name="connsiteX2" fmla="*/ 88900 w 177800"/>
                <a:gd name="connsiteY2" fmla="*/ 0 h 247015"/>
                <a:gd name="connsiteX3" fmla="*/ 177800 w 177800"/>
                <a:gd name="connsiteY3" fmla="*/ 150831 h 247015"/>
                <a:gd name="connsiteX4" fmla="*/ 177165 w 177800"/>
                <a:gd name="connsiteY4" fmla="*/ 247015 h 247015"/>
                <a:gd name="connsiteX0" fmla="*/ 85725 w 177800"/>
                <a:gd name="connsiteY0" fmla="*/ 155575 h 155575"/>
                <a:gd name="connsiteX1" fmla="*/ 0 w 177800"/>
                <a:gd name="connsiteY1" fmla="*/ 150831 h 155575"/>
                <a:gd name="connsiteX2" fmla="*/ 88900 w 177800"/>
                <a:gd name="connsiteY2" fmla="*/ 0 h 155575"/>
                <a:gd name="connsiteX3" fmla="*/ 177800 w 177800"/>
                <a:gd name="connsiteY3" fmla="*/ 150831 h 155575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36525 w 177800"/>
                <a:gd name="connsiteY2" fmla="*/ 85725 h 150831"/>
                <a:gd name="connsiteX3" fmla="*/ 177800 w 177800"/>
                <a:gd name="connsiteY3" fmla="*/ 150831 h 150831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5 h 150835"/>
                <a:gd name="connsiteX1" fmla="*/ 34925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50836">
                  <a:moveTo>
                    <a:pt x="0" y="150836"/>
                  </a:moveTo>
                  <a:cubicBezTo>
                    <a:pt x="1027" y="147979"/>
                    <a:pt x="42665" y="108357"/>
                    <a:pt x="56819" y="85872"/>
                  </a:cubicBezTo>
                  <a:cubicBezTo>
                    <a:pt x="72364" y="61177"/>
                    <a:pt x="90404" y="679"/>
                    <a:pt x="88900" y="5"/>
                  </a:cubicBezTo>
                  <a:cubicBezTo>
                    <a:pt x="87526" y="-611"/>
                    <a:pt x="110699" y="55828"/>
                    <a:pt x="126574" y="84403"/>
                  </a:cubicBezTo>
                  <a:cubicBezTo>
                    <a:pt x="142986" y="112518"/>
                    <a:pt x="175984" y="148595"/>
                    <a:pt x="177800" y="150836"/>
                  </a:cubicBezTo>
                </a:path>
              </a:pathLst>
            </a:custGeom>
            <a:noFill/>
            <a:ln w="15875">
              <a:solidFill>
                <a:srgbClr val="1A7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</p:grpSp>
      <p:sp>
        <p:nvSpPr>
          <p:cNvPr id="26" name="Stern mit 16 Zacken 25"/>
          <p:cNvSpPr/>
          <p:nvPr/>
        </p:nvSpPr>
        <p:spPr>
          <a:xfrm rot="20495263">
            <a:off x="10781106" y="5866090"/>
            <a:ext cx="1246009" cy="1246009"/>
          </a:xfrm>
          <a:prstGeom prst="star16">
            <a:avLst>
              <a:gd name="adj" fmla="val 436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Burn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after Reading</a:t>
            </a:r>
          </a:p>
        </p:txBody>
      </p:sp>
      <p:sp>
        <p:nvSpPr>
          <p:cNvPr id="36" name="Freeform 59"/>
          <p:cNvSpPr>
            <a:spLocks noChangeAspect="1" noEditPoints="1"/>
          </p:cNvSpPr>
          <p:nvPr/>
        </p:nvSpPr>
        <p:spPr bwMode="auto">
          <a:xfrm>
            <a:off x="1968737" y="6024807"/>
            <a:ext cx="717465" cy="707331"/>
          </a:xfrm>
          <a:custGeom>
            <a:avLst/>
            <a:gdLst>
              <a:gd name="T0" fmla="*/ 247 w 596"/>
              <a:gd name="T1" fmla="*/ 198 h 588"/>
              <a:gd name="T2" fmla="*/ 156 w 596"/>
              <a:gd name="T3" fmla="*/ 198 h 588"/>
              <a:gd name="T4" fmla="*/ 300 w 596"/>
              <a:gd name="T5" fmla="*/ 205 h 588"/>
              <a:gd name="T6" fmla="*/ 300 w 596"/>
              <a:gd name="T7" fmla="*/ 295 h 588"/>
              <a:gd name="T8" fmla="*/ 300 w 596"/>
              <a:gd name="T9" fmla="*/ 205 h 588"/>
              <a:gd name="T10" fmla="*/ 358 w 596"/>
              <a:gd name="T11" fmla="*/ 320 h 588"/>
              <a:gd name="T12" fmla="*/ 301 w 596"/>
              <a:gd name="T13" fmla="*/ 588 h 588"/>
              <a:gd name="T14" fmla="*/ 262 w 596"/>
              <a:gd name="T15" fmla="*/ 582 h 588"/>
              <a:gd name="T16" fmla="*/ 258 w 596"/>
              <a:gd name="T17" fmla="*/ 308 h 588"/>
              <a:gd name="T18" fmla="*/ 300 w 596"/>
              <a:gd name="T19" fmla="*/ 91 h 588"/>
              <a:gd name="T20" fmla="*/ 300 w 596"/>
              <a:gd name="T21" fmla="*/ 0 h 588"/>
              <a:gd name="T22" fmla="*/ 300 w 596"/>
              <a:gd name="T23" fmla="*/ 91 h 588"/>
              <a:gd name="T24" fmla="*/ 399 w 596"/>
              <a:gd name="T25" fmla="*/ 133 h 588"/>
              <a:gd name="T26" fmla="*/ 445 w 596"/>
              <a:gd name="T27" fmla="*/ 104 h 588"/>
              <a:gd name="T28" fmla="*/ 354 w 596"/>
              <a:gd name="T29" fmla="*/ 104 h 588"/>
              <a:gd name="T30" fmla="*/ 462 w 596"/>
              <a:gd name="T31" fmla="*/ 181 h 588"/>
              <a:gd name="T32" fmla="*/ 544 w 596"/>
              <a:gd name="T33" fmla="*/ 154 h 588"/>
              <a:gd name="T34" fmla="*/ 454 w 596"/>
              <a:gd name="T35" fmla="*/ 154 h 588"/>
              <a:gd name="T36" fmla="*/ 462 w 596"/>
              <a:gd name="T37" fmla="*/ 181 h 588"/>
              <a:gd name="T38" fmla="*/ 557 w 596"/>
              <a:gd name="T39" fmla="*/ 224 h 588"/>
              <a:gd name="T40" fmla="*/ 463 w 596"/>
              <a:gd name="T41" fmla="*/ 213 h 588"/>
              <a:gd name="T42" fmla="*/ 476 w 596"/>
              <a:gd name="T43" fmla="*/ 262 h 588"/>
              <a:gd name="T44" fmla="*/ 461 w 596"/>
              <a:gd name="T45" fmla="*/ 487 h 588"/>
              <a:gd name="T46" fmla="*/ 500 w 596"/>
              <a:gd name="T47" fmla="*/ 492 h 588"/>
              <a:gd name="T48" fmla="*/ 549 w 596"/>
              <a:gd name="T49" fmla="*/ 311 h 588"/>
              <a:gd name="T50" fmla="*/ 575 w 596"/>
              <a:gd name="T51" fmla="*/ 357 h 588"/>
              <a:gd name="T52" fmla="*/ 594 w 596"/>
              <a:gd name="T53" fmla="*/ 352 h 588"/>
              <a:gd name="T54" fmla="*/ 173 w 596"/>
              <a:gd name="T55" fmla="*/ 139 h 588"/>
              <a:gd name="T56" fmla="*/ 230 w 596"/>
              <a:gd name="T57" fmla="*/ 139 h 588"/>
              <a:gd name="T58" fmla="*/ 202 w 596"/>
              <a:gd name="T59" fmla="*/ 59 h 588"/>
              <a:gd name="T60" fmla="*/ 173 w 596"/>
              <a:gd name="T61" fmla="*/ 139 h 588"/>
              <a:gd name="T62" fmla="*/ 142 w 596"/>
              <a:gd name="T63" fmla="*/ 154 h 588"/>
              <a:gd name="T64" fmla="*/ 52 w 596"/>
              <a:gd name="T65" fmla="*/ 154 h 588"/>
              <a:gd name="T66" fmla="*/ 125 w 596"/>
              <a:gd name="T67" fmla="*/ 262 h 588"/>
              <a:gd name="T68" fmla="*/ 138 w 596"/>
              <a:gd name="T69" fmla="*/ 213 h 588"/>
              <a:gd name="T70" fmla="*/ 39 w 596"/>
              <a:gd name="T71" fmla="*/ 224 h 588"/>
              <a:gd name="T72" fmla="*/ 2 w 596"/>
              <a:gd name="T73" fmla="*/ 352 h 588"/>
              <a:gd name="T74" fmla="*/ 21 w 596"/>
              <a:gd name="T75" fmla="*/ 357 h 588"/>
              <a:gd name="T76" fmla="*/ 47 w 596"/>
              <a:gd name="T77" fmla="*/ 312 h 588"/>
              <a:gd name="T78" fmla="*/ 92 w 596"/>
              <a:gd name="T79" fmla="*/ 492 h 588"/>
              <a:gd name="T80" fmla="*/ 135 w 596"/>
              <a:gd name="T81" fmla="*/ 487 h 588"/>
              <a:gd name="T82" fmla="*/ 125 w 596"/>
              <a:gd name="T83" fmla="*/ 262 h 588"/>
              <a:gd name="T84" fmla="*/ 445 w 596"/>
              <a:gd name="T85" fmla="*/ 198 h 588"/>
              <a:gd name="T86" fmla="*/ 354 w 596"/>
              <a:gd name="T87" fmla="*/ 198 h 588"/>
              <a:gd name="T88" fmla="*/ 457 w 596"/>
              <a:gd name="T89" fmla="*/ 268 h 588"/>
              <a:gd name="T90" fmla="*/ 365 w 596"/>
              <a:gd name="T91" fmla="*/ 256 h 588"/>
              <a:gd name="T92" fmla="*/ 377 w 596"/>
              <a:gd name="T93" fmla="*/ 314 h 588"/>
              <a:gd name="T94" fmla="*/ 395 w 596"/>
              <a:gd name="T95" fmla="*/ 536 h 588"/>
              <a:gd name="T96" fmla="*/ 437 w 596"/>
              <a:gd name="T97" fmla="*/ 530 h 588"/>
              <a:gd name="T98" fmla="*/ 223 w 596"/>
              <a:gd name="T99" fmla="*/ 314 h 588"/>
              <a:gd name="T100" fmla="*/ 235 w 596"/>
              <a:gd name="T101" fmla="*/ 256 h 588"/>
              <a:gd name="T102" fmla="*/ 144 w 596"/>
              <a:gd name="T103" fmla="*/ 268 h 588"/>
              <a:gd name="T104" fmla="*/ 197 w 596"/>
              <a:gd name="T105" fmla="*/ 536 h 588"/>
              <a:gd name="T106" fmla="*/ 239 w 596"/>
              <a:gd name="T107" fmla="*/ 531 h 588"/>
              <a:gd name="T108" fmla="*/ 277 w 596"/>
              <a:gd name="T109" fmla="*/ 189 h 588"/>
              <a:gd name="T110" fmla="*/ 323 w 596"/>
              <a:gd name="T111" fmla="*/ 189 h 588"/>
              <a:gd name="T112" fmla="*/ 300 w 596"/>
              <a:gd name="T113" fmla="*/ 105 h 588"/>
              <a:gd name="T114" fmla="*/ 277 w 596"/>
              <a:gd name="T115" fmla="*/ 189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6" h="588">
                <a:moveTo>
                  <a:pt x="202" y="153"/>
                </a:moveTo>
                <a:cubicBezTo>
                  <a:pt x="227" y="153"/>
                  <a:pt x="247" y="173"/>
                  <a:pt x="247" y="198"/>
                </a:cubicBezTo>
                <a:cubicBezTo>
                  <a:pt x="247" y="223"/>
                  <a:pt x="227" y="243"/>
                  <a:pt x="202" y="243"/>
                </a:cubicBezTo>
                <a:cubicBezTo>
                  <a:pt x="177" y="243"/>
                  <a:pt x="156" y="223"/>
                  <a:pt x="156" y="198"/>
                </a:cubicBezTo>
                <a:cubicBezTo>
                  <a:pt x="156" y="173"/>
                  <a:pt x="177" y="153"/>
                  <a:pt x="202" y="153"/>
                </a:cubicBezTo>
                <a:moveTo>
                  <a:pt x="300" y="205"/>
                </a:moveTo>
                <a:cubicBezTo>
                  <a:pt x="325" y="205"/>
                  <a:pt x="346" y="225"/>
                  <a:pt x="346" y="250"/>
                </a:cubicBezTo>
                <a:cubicBezTo>
                  <a:pt x="346" y="275"/>
                  <a:pt x="325" y="295"/>
                  <a:pt x="300" y="295"/>
                </a:cubicBezTo>
                <a:cubicBezTo>
                  <a:pt x="275" y="295"/>
                  <a:pt x="255" y="275"/>
                  <a:pt x="255" y="250"/>
                </a:cubicBezTo>
                <a:cubicBezTo>
                  <a:pt x="255" y="225"/>
                  <a:pt x="275" y="205"/>
                  <a:pt x="300" y="205"/>
                </a:cubicBezTo>
                <a:moveTo>
                  <a:pt x="343" y="308"/>
                </a:moveTo>
                <a:cubicBezTo>
                  <a:pt x="349" y="308"/>
                  <a:pt x="356" y="313"/>
                  <a:pt x="358" y="320"/>
                </a:cubicBezTo>
                <a:cubicBezTo>
                  <a:pt x="338" y="582"/>
                  <a:pt x="338" y="582"/>
                  <a:pt x="338" y="582"/>
                </a:cubicBezTo>
                <a:cubicBezTo>
                  <a:pt x="338" y="582"/>
                  <a:pt x="337" y="587"/>
                  <a:pt x="301" y="588"/>
                </a:cubicBezTo>
                <a:cubicBezTo>
                  <a:pt x="299" y="588"/>
                  <a:pt x="297" y="588"/>
                  <a:pt x="296" y="588"/>
                </a:cubicBezTo>
                <a:cubicBezTo>
                  <a:pt x="265" y="588"/>
                  <a:pt x="262" y="582"/>
                  <a:pt x="262" y="582"/>
                </a:cubicBezTo>
                <a:cubicBezTo>
                  <a:pt x="242" y="320"/>
                  <a:pt x="242" y="320"/>
                  <a:pt x="242" y="320"/>
                </a:cubicBezTo>
                <a:cubicBezTo>
                  <a:pt x="244" y="313"/>
                  <a:pt x="251" y="308"/>
                  <a:pt x="258" y="308"/>
                </a:cubicBezTo>
                <a:cubicBezTo>
                  <a:pt x="343" y="308"/>
                  <a:pt x="343" y="308"/>
                  <a:pt x="343" y="308"/>
                </a:cubicBezTo>
                <a:moveTo>
                  <a:pt x="300" y="91"/>
                </a:moveTo>
                <a:cubicBezTo>
                  <a:pt x="325" y="91"/>
                  <a:pt x="346" y="71"/>
                  <a:pt x="346" y="46"/>
                </a:cubicBezTo>
                <a:cubicBezTo>
                  <a:pt x="346" y="21"/>
                  <a:pt x="325" y="0"/>
                  <a:pt x="300" y="0"/>
                </a:cubicBezTo>
                <a:cubicBezTo>
                  <a:pt x="275" y="0"/>
                  <a:pt x="255" y="21"/>
                  <a:pt x="255" y="46"/>
                </a:cubicBezTo>
                <a:cubicBezTo>
                  <a:pt x="255" y="71"/>
                  <a:pt x="275" y="91"/>
                  <a:pt x="300" y="91"/>
                </a:cubicBezTo>
                <a:close/>
                <a:moveTo>
                  <a:pt x="371" y="139"/>
                </a:moveTo>
                <a:cubicBezTo>
                  <a:pt x="379" y="135"/>
                  <a:pt x="389" y="133"/>
                  <a:pt x="399" y="133"/>
                </a:cubicBezTo>
                <a:cubicBezTo>
                  <a:pt x="410" y="133"/>
                  <a:pt x="419" y="135"/>
                  <a:pt x="428" y="139"/>
                </a:cubicBezTo>
                <a:cubicBezTo>
                  <a:pt x="438" y="131"/>
                  <a:pt x="445" y="118"/>
                  <a:pt x="445" y="104"/>
                </a:cubicBezTo>
                <a:cubicBezTo>
                  <a:pt x="445" y="79"/>
                  <a:pt x="424" y="59"/>
                  <a:pt x="399" y="59"/>
                </a:cubicBezTo>
                <a:cubicBezTo>
                  <a:pt x="374" y="59"/>
                  <a:pt x="354" y="79"/>
                  <a:pt x="354" y="104"/>
                </a:cubicBezTo>
                <a:cubicBezTo>
                  <a:pt x="354" y="118"/>
                  <a:pt x="360" y="131"/>
                  <a:pt x="371" y="139"/>
                </a:cubicBezTo>
                <a:close/>
                <a:moveTo>
                  <a:pt x="462" y="181"/>
                </a:moveTo>
                <a:cubicBezTo>
                  <a:pt x="470" y="192"/>
                  <a:pt x="484" y="200"/>
                  <a:pt x="499" y="200"/>
                </a:cubicBezTo>
                <a:cubicBezTo>
                  <a:pt x="524" y="200"/>
                  <a:pt x="544" y="179"/>
                  <a:pt x="544" y="154"/>
                </a:cubicBezTo>
                <a:cubicBezTo>
                  <a:pt x="544" y="129"/>
                  <a:pt x="524" y="109"/>
                  <a:pt x="499" y="109"/>
                </a:cubicBezTo>
                <a:cubicBezTo>
                  <a:pt x="474" y="109"/>
                  <a:pt x="454" y="129"/>
                  <a:pt x="454" y="154"/>
                </a:cubicBezTo>
                <a:cubicBezTo>
                  <a:pt x="454" y="158"/>
                  <a:pt x="454" y="161"/>
                  <a:pt x="455" y="164"/>
                </a:cubicBezTo>
                <a:cubicBezTo>
                  <a:pt x="458" y="169"/>
                  <a:pt x="460" y="175"/>
                  <a:pt x="462" y="181"/>
                </a:cubicBezTo>
                <a:close/>
                <a:moveTo>
                  <a:pt x="595" y="343"/>
                </a:moveTo>
                <a:cubicBezTo>
                  <a:pt x="557" y="224"/>
                  <a:pt x="557" y="224"/>
                  <a:pt x="557" y="224"/>
                </a:cubicBezTo>
                <a:cubicBezTo>
                  <a:pt x="555" y="218"/>
                  <a:pt x="548" y="213"/>
                  <a:pt x="541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1" y="222"/>
                  <a:pt x="457" y="230"/>
                  <a:pt x="451" y="238"/>
                </a:cubicBezTo>
                <a:cubicBezTo>
                  <a:pt x="463" y="241"/>
                  <a:pt x="473" y="250"/>
                  <a:pt x="476" y="262"/>
                </a:cubicBezTo>
                <a:cubicBezTo>
                  <a:pt x="461" y="478"/>
                  <a:pt x="461" y="478"/>
                  <a:pt x="461" y="478"/>
                </a:cubicBezTo>
                <a:cubicBezTo>
                  <a:pt x="461" y="487"/>
                  <a:pt x="461" y="487"/>
                  <a:pt x="461" y="487"/>
                </a:cubicBezTo>
                <a:cubicBezTo>
                  <a:pt x="461" y="487"/>
                  <a:pt x="464" y="492"/>
                  <a:pt x="495" y="492"/>
                </a:cubicBezTo>
                <a:cubicBezTo>
                  <a:pt x="496" y="492"/>
                  <a:pt x="498" y="492"/>
                  <a:pt x="500" y="492"/>
                </a:cubicBezTo>
                <a:cubicBezTo>
                  <a:pt x="536" y="491"/>
                  <a:pt x="537" y="487"/>
                  <a:pt x="537" y="487"/>
                </a:cubicBezTo>
                <a:cubicBezTo>
                  <a:pt x="549" y="311"/>
                  <a:pt x="549" y="311"/>
                  <a:pt x="549" y="311"/>
                </a:cubicBezTo>
                <a:cubicBezTo>
                  <a:pt x="560" y="345"/>
                  <a:pt x="560" y="345"/>
                  <a:pt x="560" y="345"/>
                </a:cubicBezTo>
                <a:cubicBezTo>
                  <a:pt x="562" y="352"/>
                  <a:pt x="569" y="357"/>
                  <a:pt x="575" y="357"/>
                </a:cubicBezTo>
                <a:cubicBezTo>
                  <a:pt x="585" y="357"/>
                  <a:pt x="585" y="357"/>
                  <a:pt x="585" y="357"/>
                </a:cubicBezTo>
                <a:cubicBezTo>
                  <a:pt x="589" y="357"/>
                  <a:pt x="592" y="355"/>
                  <a:pt x="594" y="352"/>
                </a:cubicBezTo>
                <a:cubicBezTo>
                  <a:pt x="596" y="350"/>
                  <a:pt x="596" y="346"/>
                  <a:pt x="595" y="343"/>
                </a:cubicBezTo>
                <a:close/>
                <a:moveTo>
                  <a:pt x="173" y="139"/>
                </a:moveTo>
                <a:cubicBezTo>
                  <a:pt x="182" y="135"/>
                  <a:pt x="191" y="133"/>
                  <a:pt x="202" y="133"/>
                </a:cubicBezTo>
                <a:cubicBezTo>
                  <a:pt x="212" y="133"/>
                  <a:pt x="222" y="135"/>
                  <a:pt x="230" y="139"/>
                </a:cubicBezTo>
                <a:cubicBezTo>
                  <a:pt x="241" y="131"/>
                  <a:pt x="247" y="118"/>
                  <a:pt x="247" y="104"/>
                </a:cubicBezTo>
                <a:cubicBezTo>
                  <a:pt x="247" y="79"/>
                  <a:pt x="227" y="59"/>
                  <a:pt x="202" y="59"/>
                </a:cubicBezTo>
                <a:cubicBezTo>
                  <a:pt x="177" y="59"/>
                  <a:pt x="156" y="79"/>
                  <a:pt x="156" y="104"/>
                </a:cubicBezTo>
                <a:cubicBezTo>
                  <a:pt x="156" y="118"/>
                  <a:pt x="163" y="131"/>
                  <a:pt x="173" y="139"/>
                </a:cubicBezTo>
                <a:close/>
                <a:moveTo>
                  <a:pt x="97" y="200"/>
                </a:moveTo>
                <a:cubicBezTo>
                  <a:pt x="122" y="200"/>
                  <a:pt x="142" y="179"/>
                  <a:pt x="142" y="154"/>
                </a:cubicBezTo>
                <a:cubicBezTo>
                  <a:pt x="142" y="129"/>
                  <a:pt x="122" y="109"/>
                  <a:pt x="97" y="109"/>
                </a:cubicBezTo>
                <a:cubicBezTo>
                  <a:pt x="72" y="109"/>
                  <a:pt x="52" y="129"/>
                  <a:pt x="52" y="154"/>
                </a:cubicBezTo>
                <a:cubicBezTo>
                  <a:pt x="52" y="179"/>
                  <a:pt x="72" y="200"/>
                  <a:pt x="97" y="200"/>
                </a:cubicBezTo>
                <a:close/>
                <a:moveTo>
                  <a:pt x="125" y="262"/>
                </a:moveTo>
                <a:cubicBezTo>
                  <a:pt x="128" y="250"/>
                  <a:pt x="138" y="241"/>
                  <a:pt x="150" y="238"/>
                </a:cubicBezTo>
                <a:cubicBezTo>
                  <a:pt x="144" y="230"/>
                  <a:pt x="140" y="222"/>
                  <a:pt x="138" y="213"/>
                </a:cubicBezTo>
                <a:cubicBezTo>
                  <a:pt x="55" y="213"/>
                  <a:pt x="55" y="213"/>
                  <a:pt x="55" y="213"/>
                </a:cubicBezTo>
                <a:cubicBezTo>
                  <a:pt x="48" y="213"/>
                  <a:pt x="41" y="218"/>
                  <a:pt x="39" y="224"/>
                </a:cubicBezTo>
                <a:cubicBezTo>
                  <a:pt x="1" y="343"/>
                  <a:pt x="1" y="343"/>
                  <a:pt x="1" y="343"/>
                </a:cubicBezTo>
                <a:cubicBezTo>
                  <a:pt x="0" y="346"/>
                  <a:pt x="0" y="350"/>
                  <a:pt x="2" y="352"/>
                </a:cubicBezTo>
                <a:cubicBezTo>
                  <a:pt x="4" y="355"/>
                  <a:pt x="7" y="357"/>
                  <a:pt x="11" y="357"/>
                </a:cubicBezTo>
                <a:cubicBezTo>
                  <a:pt x="21" y="357"/>
                  <a:pt x="21" y="357"/>
                  <a:pt x="21" y="357"/>
                </a:cubicBezTo>
                <a:cubicBezTo>
                  <a:pt x="27" y="357"/>
                  <a:pt x="34" y="352"/>
                  <a:pt x="36" y="345"/>
                </a:cubicBezTo>
                <a:cubicBezTo>
                  <a:pt x="47" y="312"/>
                  <a:pt x="47" y="312"/>
                  <a:pt x="47" y="312"/>
                </a:cubicBezTo>
                <a:cubicBezTo>
                  <a:pt x="59" y="487"/>
                  <a:pt x="59" y="487"/>
                  <a:pt x="59" y="487"/>
                </a:cubicBezTo>
                <a:cubicBezTo>
                  <a:pt x="59" y="487"/>
                  <a:pt x="62" y="492"/>
                  <a:pt x="92" y="492"/>
                </a:cubicBezTo>
                <a:cubicBezTo>
                  <a:pt x="94" y="492"/>
                  <a:pt x="96" y="492"/>
                  <a:pt x="98" y="492"/>
                </a:cubicBezTo>
                <a:cubicBezTo>
                  <a:pt x="134" y="491"/>
                  <a:pt x="135" y="487"/>
                  <a:pt x="135" y="487"/>
                </a:cubicBezTo>
                <a:cubicBezTo>
                  <a:pt x="138" y="441"/>
                  <a:pt x="138" y="441"/>
                  <a:pt x="138" y="441"/>
                </a:cubicBezTo>
                <a:lnTo>
                  <a:pt x="125" y="262"/>
                </a:lnTo>
                <a:close/>
                <a:moveTo>
                  <a:pt x="399" y="243"/>
                </a:moveTo>
                <a:cubicBezTo>
                  <a:pt x="424" y="243"/>
                  <a:pt x="445" y="223"/>
                  <a:pt x="445" y="198"/>
                </a:cubicBezTo>
                <a:cubicBezTo>
                  <a:pt x="445" y="173"/>
                  <a:pt x="424" y="153"/>
                  <a:pt x="399" y="153"/>
                </a:cubicBezTo>
                <a:cubicBezTo>
                  <a:pt x="374" y="153"/>
                  <a:pt x="354" y="173"/>
                  <a:pt x="354" y="198"/>
                </a:cubicBezTo>
                <a:cubicBezTo>
                  <a:pt x="354" y="223"/>
                  <a:pt x="374" y="243"/>
                  <a:pt x="399" y="243"/>
                </a:cubicBezTo>
                <a:close/>
                <a:moveTo>
                  <a:pt x="457" y="268"/>
                </a:moveTo>
                <a:cubicBezTo>
                  <a:pt x="455" y="261"/>
                  <a:pt x="448" y="256"/>
                  <a:pt x="442" y="256"/>
                </a:cubicBezTo>
                <a:cubicBezTo>
                  <a:pt x="365" y="256"/>
                  <a:pt x="365" y="256"/>
                  <a:pt x="365" y="256"/>
                </a:cubicBezTo>
                <a:cubicBezTo>
                  <a:pt x="364" y="269"/>
                  <a:pt x="359" y="280"/>
                  <a:pt x="352" y="290"/>
                </a:cubicBezTo>
                <a:cubicBezTo>
                  <a:pt x="364" y="293"/>
                  <a:pt x="373" y="302"/>
                  <a:pt x="377" y="314"/>
                </a:cubicBezTo>
                <a:cubicBezTo>
                  <a:pt x="362" y="530"/>
                  <a:pt x="362" y="530"/>
                  <a:pt x="362" y="530"/>
                </a:cubicBezTo>
                <a:cubicBezTo>
                  <a:pt x="362" y="531"/>
                  <a:pt x="366" y="536"/>
                  <a:pt x="395" y="536"/>
                </a:cubicBezTo>
                <a:cubicBezTo>
                  <a:pt x="396" y="536"/>
                  <a:pt x="398" y="536"/>
                  <a:pt x="400" y="536"/>
                </a:cubicBezTo>
                <a:cubicBezTo>
                  <a:pt x="436" y="535"/>
                  <a:pt x="437" y="530"/>
                  <a:pt x="437" y="530"/>
                </a:cubicBezTo>
                <a:lnTo>
                  <a:pt x="457" y="268"/>
                </a:lnTo>
                <a:close/>
                <a:moveTo>
                  <a:pt x="223" y="314"/>
                </a:moveTo>
                <a:cubicBezTo>
                  <a:pt x="227" y="302"/>
                  <a:pt x="237" y="293"/>
                  <a:pt x="248" y="290"/>
                </a:cubicBezTo>
                <a:cubicBezTo>
                  <a:pt x="241" y="280"/>
                  <a:pt x="236" y="269"/>
                  <a:pt x="235" y="256"/>
                </a:cubicBezTo>
                <a:cubicBezTo>
                  <a:pt x="159" y="256"/>
                  <a:pt x="159" y="256"/>
                  <a:pt x="159" y="256"/>
                </a:cubicBezTo>
                <a:cubicBezTo>
                  <a:pt x="153" y="256"/>
                  <a:pt x="146" y="261"/>
                  <a:pt x="144" y="268"/>
                </a:cubicBezTo>
                <a:cubicBezTo>
                  <a:pt x="164" y="530"/>
                  <a:pt x="164" y="530"/>
                  <a:pt x="164" y="530"/>
                </a:cubicBezTo>
                <a:cubicBezTo>
                  <a:pt x="164" y="530"/>
                  <a:pt x="166" y="536"/>
                  <a:pt x="197" y="536"/>
                </a:cubicBezTo>
                <a:cubicBezTo>
                  <a:pt x="199" y="536"/>
                  <a:pt x="201" y="536"/>
                  <a:pt x="203" y="536"/>
                </a:cubicBezTo>
                <a:cubicBezTo>
                  <a:pt x="230" y="535"/>
                  <a:pt x="237" y="532"/>
                  <a:pt x="239" y="531"/>
                </a:cubicBezTo>
                <a:lnTo>
                  <a:pt x="223" y="314"/>
                </a:lnTo>
                <a:close/>
                <a:moveTo>
                  <a:pt x="277" y="189"/>
                </a:moveTo>
                <a:cubicBezTo>
                  <a:pt x="284" y="186"/>
                  <a:pt x="292" y="185"/>
                  <a:pt x="300" y="185"/>
                </a:cubicBezTo>
                <a:cubicBezTo>
                  <a:pt x="308" y="185"/>
                  <a:pt x="316" y="186"/>
                  <a:pt x="323" y="189"/>
                </a:cubicBezTo>
                <a:cubicBezTo>
                  <a:pt x="336" y="181"/>
                  <a:pt x="346" y="167"/>
                  <a:pt x="346" y="150"/>
                </a:cubicBezTo>
                <a:cubicBezTo>
                  <a:pt x="346" y="125"/>
                  <a:pt x="325" y="105"/>
                  <a:pt x="300" y="105"/>
                </a:cubicBezTo>
                <a:cubicBezTo>
                  <a:pt x="275" y="105"/>
                  <a:pt x="255" y="125"/>
                  <a:pt x="255" y="150"/>
                </a:cubicBezTo>
                <a:cubicBezTo>
                  <a:pt x="255" y="167"/>
                  <a:pt x="264" y="181"/>
                  <a:pt x="277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de-DE" sz="1633" dirty="0">
              <a:solidFill>
                <a:srgbClr val="636362"/>
              </a:solidFill>
            </a:endParaRPr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3351111" y="4309095"/>
            <a:ext cx="761295" cy="845160"/>
          </a:xfrm>
          <a:custGeom>
            <a:avLst/>
            <a:gdLst>
              <a:gd name="T0" fmla="*/ 0 w 160"/>
              <a:gd name="T1" fmla="*/ 178 h 178"/>
              <a:gd name="T2" fmla="*/ 0 w 160"/>
              <a:gd name="T3" fmla="*/ 47 h 178"/>
              <a:gd name="T4" fmla="*/ 0 w 160"/>
              <a:gd name="T5" fmla="*/ 46 h 178"/>
              <a:gd name="T6" fmla="*/ 3 w 160"/>
              <a:gd name="T7" fmla="*/ 40 h 178"/>
              <a:gd name="T8" fmla="*/ 5 w 160"/>
              <a:gd name="T9" fmla="*/ 45 h 178"/>
              <a:gd name="T10" fmla="*/ 16 w 160"/>
              <a:gd name="T11" fmla="*/ 0 h 178"/>
              <a:gd name="T12" fmla="*/ 27 w 160"/>
              <a:gd name="T13" fmla="*/ 50 h 178"/>
              <a:gd name="T14" fmla="*/ 27 w 160"/>
              <a:gd name="T15" fmla="*/ 47 h 178"/>
              <a:gd name="T16" fmla="*/ 29 w 160"/>
              <a:gd name="T17" fmla="*/ 55 h 178"/>
              <a:gd name="T18" fmla="*/ 29 w 160"/>
              <a:gd name="T19" fmla="*/ 56 h 178"/>
              <a:gd name="T20" fmla="*/ 29 w 160"/>
              <a:gd name="T21" fmla="*/ 84 h 178"/>
              <a:gd name="T22" fmla="*/ 111 w 160"/>
              <a:gd name="T23" fmla="*/ 84 h 178"/>
              <a:gd name="T24" fmla="*/ 111 w 160"/>
              <a:gd name="T25" fmla="*/ 77 h 178"/>
              <a:gd name="T26" fmla="*/ 110 w 160"/>
              <a:gd name="T27" fmla="*/ 76 h 178"/>
              <a:gd name="T28" fmla="*/ 111 w 160"/>
              <a:gd name="T29" fmla="*/ 75 h 178"/>
              <a:gd name="T30" fmla="*/ 113 w 160"/>
              <a:gd name="T31" fmla="*/ 58 h 178"/>
              <a:gd name="T32" fmla="*/ 115 w 160"/>
              <a:gd name="T33" fmla="*/ 75 h 178"/>
              <a:gd name="T34" fmla="*/ 115 w 160"/>
              <a:gd name="T35" fmla="*/ 76 h 178"/>
              <a:gd name="T36" fmla="*/ 115 w 160"/>
              <a:gd name="T37" fmla="*/ 77 h 178"/>
              <a:gd name="T38" fmla="*/ 115 w 160"/>
              <a:gd name="T39" fmla="*/ 84 h 178"/>
              <a:gd name="T40" fmla="*/ 115 w 160"/>
              <a:gd name="T41" fmla="*/ 84 h 178"/>
              <a:gd name="T42" fmla="*/ 131 w 160"/>
              <a:gd name="T43" fmla="*/ 76 h 178"/>
              <a:gd name="T44" fmla="*/ 132 w 160"/>
              <a:gd name="T45" fmla="*/ 74 h 178"/>
              <a:gd name="T46" fmla="*/ 132 w 160"/>
              <a:gd name="T47" fmla="*/ 74 h 178"/>
              <a:gd name="T48" fmla="*/ 138 w 160"/>
              <a:gd name="T49" fmla="*/ 83 h 178"/>
              <a:gd name="T50" fmla="*/ 149 w 160"/>
              <a:gd name="T51" fmla="*/ 83 h 178"/>
              <a:gd name="T52" fmla="*/ 155 w 160"/>
              <a:gd name="T53" fmla="*/ 93 h 178"/>
              <a:gd name="T54" fmla="*/ 156 w 160"/>
              <a:gd name="T55" fmla="*/ 91 h 178"/>
              <a:gd name="T56" fmla="*/ 157 w 160"/>
              <a:gd name="T57" fmla="*/ 93 h 178"/>
              <a:gd name="T58" fmla="*/ 157 w 160"/>
              <a:gd name="T59" fmla="*/ 98 h 178"/>
              <a:gd name="T60" fmla="*/ 158 w 160"/>
              <a:gd name="T61" fmla="*/ 100 h 178"/>
              <a:gd name="T62" fmla="*/ 158 w 160"/>
              <a:gd name="T63" fmla="*/ 100 h 178"/>
              <a:gd name="T64" fmla="*/ 158 w 160"/>
              <a:gd name="T65" fmla="*/ 114 h 178"/>
              <a:gd name="T66" fmla="*/ 160 w 160"/>
              <a:gd name="T67" fmla="*/ 117 h 178"/>
              <a:gd name="T68" fmla="*/ 160 w 160"/>
              <a:gd name="T69" fmla="*/ 178 h 178"/>
              <a:gd name="T70" fmla="*/ 0 w 160"/>
              <a:gd name="T71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" h="178">
                <a:moveTo>
                  <a:pt x="0" y="178"/>
                </a:moveTo>
                <a:cubicBezTo>
                  <a:pt x="0" y="178"/>
                  <a:pt x="0" y="47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3" y="40"/>
                  <a:pt x="3" y="40"/>
                  <a:pt x="3" y="40"/>
                </a:cubicBezTo>
                <a:cubicBezTo>
                  <a:pt x="5" y="45"/>
                  <a:pt x="5" y="45"/>
                  <a:pt x="5" y="45"/>
                </a:cubicBezTo>
                <a:cubicBezTo>
                  <a:pt x="16" y="0"/>
                  <a:pt x="16" y="0"/>
                  <a:pt x="16" y="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47"/>
                  <a:pt x="27" y="47"/>
                  <a:pt x="27" y="47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4"/>
                  <a:pt x="93" y="84"/>
                  <a:pt x="111" y="84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115" y="77"/>
                  <a:pt x="115" y="82"/>
                  <a:pt x="115" y="84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5" y="84"/>
                  <a:pt x="131" y="76"/>
                  <a:pt x="131" y="76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9" y="83"/>
                  <a:pt x="149" y="83"/>
                  <a:pt x="149" y="83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8" y="100"/>
                  <a:pt x="158" y="100"/>
                  <a:pt x="158" y="100"/>
                </a:cubicBezTo>
                <a:cubicBezTo>
                  <a:pt x="158" y="100"/>
                  <a:pt x="158" y="100"/>
                  <a:pt x="158" y="100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0" y="178"/>
                  <a:pt x="160" y="178"/>
                  <a:pt x="160" y="178"/>
                </a:cubicBezTo>
                <a:lnTo>
                  <a:pt x="0" y="1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de-DE" sz="1633">
              <a:solidFill>
                <a:srgbClr val="636362"/>
              </a:solidFill>
            </a:endParaRPr>
          </a:p>
        </p:txBody>
      </p:sp>
      <p:sp>
        <p:nvSpPr>
          <p:cNvPr id="40" name="Freeform 10"/>
          <p:cNvSpPr>
            <a:spLocks noChangeAspect="1"/>
          </p:cNvSpPr>
          <p:nvPr/>
        </p:nvSpPr>
        <p:spPr bwMode="auto">
          <a:xfrm>
            <a:off x="3304018" y="5302281"/>
            <a:ext cx="2175311" cy="457220"/>
          </a:xfrm>
          <a:custGeom>
            <a:avLst/>
            <a:gdLst>
              <a:gd name="T0" fmla="*/ 1218 w 1237"/>
              <a:gd name="T1" fmla="*/ 175 h 260"/>
              <a:gd name="T2" fmla="*/ 1168 w 1237"/>
              <a:gd name="T3" fmla="*/ 61 h 260"/>
              <a:gd name="T4" fmla="*/ 1161 w 1237"/>
              <a:gd name="T5" fmla="*/ 78 h 260"/>
              <a:gd name="T6" fmla="*/ 1090 w 1237"/>
              <a:gd name="T7" fmla="*/ 175 h 260"/>
              <a:gd name="T8" fmla="*/ 1066 w 1237"/>
              <a:gd name="T9" fmla="*/ 105 h 260"/>
              <a:gd name="T10" fmla="*/ 1035 w 1237"/>
              <a:gd name="T11" fmla="*/ 78 h 260"/>
              <a:gd name="T12" fmla="*/ 1028 w 1237"/>
              <a:gd name="T13" fmla="*/ 61 h 260"/>
              <a:gd name="T14" fmla="*/ 1000 w 1237"/>
              <a:gd name="T15" fmla="*/ 78 h 260"/>
              <a:gd name="T16" fmla="*/ 974 w 1237"/>
              <a:gd name="T17" fmla="*/ 105 h 260"/>
              <a:gd name="T18" fmla="*/ 952 w 1237"/>
              <a:gd name="T19" fmla="*/ 131 h 260"/>
              <a:gd name="T20" fmla="*/ 879 w 1237"/>
              <a:gd name="T21" fmla="*/ 15 h 260"/>
              <a:gd name="T22" fmla="*/ 805 w 1237"/>
              <a:gd name="T23" fmla="*/ 131 h 260"/>
              <a:gd name="T24" fmla="*/ 776 w 1237"/>
              <a:gd name="T25" fmla="*/ 39 h 260"/>
              <a:gd name="T26" fmla="*/ 731 w 1237"/>
              <a:gd name="T27" fmla="*/ 15 h 260"/>
              <a:gd name="T28" fmla="*/ 722 w 1237"/>
              <a:gd name="T29" fmla="*/ 39 h 260"/>
              <a:gd name="T30" fmla="*/ 674 w 1237"/>
              <a:gd name="T31" fmla="*/ 90 h 260"/>
              <a:gd name="T32" fmla="*/ 658 w 1237"/>
              <a:gd name="T33" fmla="*/ 61 h 260"/>
              <a:gd name="T34" fmla="*/ 627 w 1237"/>
              <a:gd name="T35" fmla="*/ 44 h 260"/>
              <a:gd name="T36" fmla="*/ 617 w 1237"/>
              <a:gd name="T37" fmla="*/ 61 h 260"/>
              <a:gd name="T38" fmla="*/ 586 w 1237"/>
              <a:gd name="T39" fmla="*/ 90 h 260"/>
              <a:gd name="T40" fmla="*/ 582 w 1237"/>
              <a:gd name="T41" fmla="*/ 30 h 260"/>
              <a:gd name="T42" fmla="*/ 534 w 1237"/>
              <a:gd name="T43" fmla="*/ 0 h 260"/>
              <a:gd name="T44" fmla="*/ 522 w 1237"/>
              <a:gd name="T45" fmla="*/ 30 h 260"/>
              <a:gd name="T46" fmla="*/ 460 w 1237"/>
              <a:gd name="T47" fmla="*/ 148 h 260"/>
              <a:gd name="T48" fmla="*/ 432 w 1237"/>
              <a:gd name="T49" fmla="*/ 139 h 260"/>
              <a:gd name="T50" fmla="*/ 368 w 1237"/>
              <a:gd name="T51" fmla="*/ 117 h 260"/>
              <a:gd name="T52" fmla="*/ 356 w 1237"/>
              <a:gd name="T53" fmla="*/ 110 h 260"/>
              <a:gd name="T54" fmla="*/ 339 w 1237"/>
              <a:gd name="T55" fmla="*/ 139 h 260"/>
              <a:gd name="T56" fmla="*/ 259 w 1237"/>
              <a:gd name="T57" fmla="*/ 124 h 260"/>
              <a:gd name="T58" fmla="*/ 199 w 1237"/>
              <a:gd name="T59" fmla="*/ 165 h 260"/>
              <a:gd name="T60" fmla="*/ 178 w 1237"/>
              <a:gd name="T61" fmla="*/ 117 h 260"/>
              <a:gd name="T62" fmla="*/ 140 w 1237"/>
              <a:gd name="T63" fmla="*/ 117 h 260"/>
              <a:gd name="T64" fmla="*/ 97 w 1237"/>
              <a:gd name="T65" fmla="*/ 197 h 260"/>
              <a:gd name="T66" fmla="*/ 80 w 1237"/>
              <a:gd name="T67" fmla="*/ 168 h 260"/>
              <a:gd name="T68" fmla="*/ 0 w 1237"/>
              <a:gd name="T69" fmla="*/ 168 h 260"/>
              <a:gd name="T70" fmla="*/ 0 w 1237"/>
              <a:gd name="T71" fmla="*/ 260 h 260"/>
              <a:gd name="T72" fmla="*/ 80 w 1237"/>
              <a:gd name="T73" fmla="*/ 260 h 260"/>
              <a:gd name="T74" fmla="*/ 97 w 1237"/>
              <a:gd name="T75" fmla="*/ 260 h 260"/>
              <a:gd name="T76" fmla="*/ 199 w 1237"/>
              <a:gd name="T77" fmla="*/ 260 h 260"/>
              <a:gd name="T78" fmla="*/ 339 w 1237"/>
              <a:gd name="T79" fmla="*/ 260 h 260"/>
              <a:gd name="T80" fmla="*/ 432 w 1237"/>
              <a:gd name="T81" fmla="*/ 260 h 260"/>
              <a:gd name="T82" fmla="*/ 1237 w 1237"/>
              <a:gd name="T83" fmla="*/ 17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37" h="260">
                <a:moveTo>
                  <a:pt x="1237" y="175"/>
                </a:moveTo>
                <a:lnTo>
                  <a:pt x="1218" y="175"/>
                </a:lnTo>
                <a:lnTo>
                  <a:pt x="1168" y="78"/>
                </a:lnTo>
                <a:lnTo>
                  <a:pt x="1168" y="61"/>
                </a:lnTo>
                <a:lnTo>
                  <a:pt x="1161" y="61"/>
                </a:lnTo>
                <a:lnTo>
                  <a:pt x="1161" y="78"/>
                </a:lnTo>
                <a:lnTo>
                  <a:pt x="1111" y="175"/>
                </a:lnTo>
                <a:lnTo>
                  <a:pt x="1090" y="175"/>
                </a:lnTo>
                <a:lnTo>
                  <a:pt x="1090" y="105"/>
                </a:lnTo>
                <a:lnTo>
                  <a:pt x="1066" y="105"/>
                </a:lnTo>
                <a:lnTo>
                  <a:pt x="1066" y="78"/>
                </a:lnTo>
                <a:lnTo>
                  <a:pt x="1035" y="78"/>
                </a:lnTo>
                <a:lnTo>
                  <a:pt x="1035" y="61"/>
                </a:lnTo>
                <a:lnTo>
                  <a:pt x="1028" y="61"/>
                </a:lnTo>
                <a:lnTo>
                  <a:pt x="1028" y="78"/>
                </a:lnTo>
                <a:lnTo>
                  <a:pt x="1000" y="78"/>
                </a:lnTo>
                <a:lnTo>
                  <a:pt x="1000" y="105"/>
                </a:lnTo>
                <a:lnTo>
                  <a:pt x="974" y="105"/>
                </a:lnTo>
                <a:lnTo>
                  <a:pt x="974" y="131"/>
                </a:lnTo>
                <a:lnTo>
                  <a:pt x="952" y="131"/>
                </a:lnTo>
                <a:lnTo>
                  <a:pt x="952" y="85"/>
                </a:lnTo>
                <a:lnTo>
                  <a:pt x="879" y="15"/>
                </a:lnTo>
                <a:lnTo>
                  <a:pt x="805" y="85"/>
                </a:lnTo>
                <a:lnTo>
                  <a:pt x="805" y="131"/>
                </a:lnTo>
                <a:lnTo>
                  <a:pt x="776" y="131"/>
                </a:lnTo>
                <a:lnTo>
                  <a:pt x="776" y="39"/>
                </a:lnTo>
                <a:lnTo>
                  <a:pt x="731" y="39"/>
                </a:lnTo>
                <a:lnTo>
                  <a:pt x="731" y="15"/>
                </a:lnTo>
                <a:lnTo>
                  <a:pt x="722" y="15"/>
                </a:lnTo>
                <a:lnTo>
                  <a:pt x="722" y="39"/>
                </a:lnTo>
                <a:lnTo>
                  <a:pt x="674" y="39"/>
                </a:lnTo>
                <a:lnTo>
                  <a:pt x="674" y="90"/>
                </a:lnTo>
                <a:lnTo>
                  <a:pt x="658" y="90"/>
                </a:lnTo>
                <a:lnTo>
                  <a:pt x="658" y="61"/>
                </a:lnTo>
                <a:lnTo>
                  <a:pt x="627" y="61"/>
                </a:lnTo>
                <a:lnTo>
                  <a:pt x="627" y="44"/>
                </a:lnTo>
                <a:lnTo>
                  <a:pt x="617" y="44"/>
                </a:lnTo>
                <a:lnTo>
                  <a:pt x="617" y="61"/>
                </a:lnTo>
                <a:lnTo>
                  <a:pt x="586" y="61"/>
                </a:lnTo>
                <a:lnTo>
                  <a:pt x="586" y="90"/>
                </a:lnTo>
                <a:lnTo>
                  <a:pt x="582" y="90"/>
                </a:lnTo>
                <a:lnTo>
                  <a:pt x="582" y="30"/>
                </a:lnTo>
                <a:lnTo>
                  <a:pt x="534" y="30"/>
                </a:lnTo>
                <a:lnTo>
                  <a:pt x="534" y="0"/>
                </a:lnTo>
                <a:lnTo>
                  <a:pt x="522" y="0"/>
                </a:lnTo>
                <a:lnTo>
                  <a:pt x="522" y="30"/>
                </a:lnTo>
                <a:lnTo>
                  <a:pt x="460" y="30"/>
                </a:lnTo>
                <a:lnTo>
                  <a:pt x="460" y="148"/>
                </a:lnTo>
                <a:lnTo>
                  <a:pt x="432" y="178"/>
                </a:lnTo>
                <a:lnTo>
                  <a:pt x="432" y="139"/>
                </a:lnTo>
                <a:lnTo>
                  <a:pt x="387" y="105"/>
                </a:lnTo>
                <a:lnTo>
                  <a:pt x="368" y="117"/>
                </a:lnTo>
                <a:lnTo>
                  <a:pt x="368" y="110"/>
                </a:lnTo>
                <a:lnTo>
                  <a:pt x="356" y="110"/>
                </a:lnTo>
                <a:lnTo>
                  <a:pt x="356" y="127"/>
                </a:lnTo>
                <a:lnTo>
                  <a:pt x="339" y="139"/>
                </a:lnTo>
                <a:lnTo>
                  <a:pt x="339" y="170"/>
                </a:lnTo>
                <a:lnTo>
                  <a:pt x="259" y="124"/>
                </a:lnTo>
                <a:lnTo>
                  <a:pt x="199" y="170"/>
                </a:lnTo>
                <a:lnTo>
                  <a:pt x="199" y="165"/>
                </a:lnTo>
                <a:lnTo>
                  <a:pt x="199" y="117"/>
                </a:lnTo>
                <a:lnTo>
                  <a:pt x="178" y="117"/>
                </a:lnTo>
                <a:lnTo>
                  <a:pt x="178" y="148"/>
                </a:lnTo>
                <a:lnTo>
                  <a:pt x="140" y="117"/>
                </a:lnTo>
                <a:lnTo>
                  <a:pt x="97" y="165"/>
                </a:lnTo>
                <a:lnTo>
                  <a:pt x="97" y="197"/>
                </a:lnTo>
                <a:lnTo>
                  <a:pt x="80" y="197"/>
                </a:lnTo>
                <a:lnTo>
                  <a:pt x="80" y="168"/>
                </a:lnTo>
                <a:lnTo>
                  <a:pt x="40" y="136"/>
                </a:lnTo>
                <a:lnTo>
                  <a:pt x="0" y="168"/>
                </a:lnTo>
                <a:lnTo>
                  <a:pt x="0" y="197"/>
                </a:lnTo>
                <a:lnTo>
                  <a:pt x="0" y="260"/>
                </a:lnTo>
                <a:lnTo>
                  <a:pt x="0" y="260"/>
                </a:lnTo>
                <a:lnTo>
                  <a:pt x="80" y="260"/>
                </a:lnTo>
                <a:lnTo>
                  <a:pt x="80" y="260"/>
                </a:lnTo>
                <a:lnTo>
                  <a:pt x="97" y="260"/>
                </a:lnTo>
                <a:lnTo>
                  <a:pt x="140" y="260"/>
                </a:lnTo>
                <a:lnTo>
                  <a:pt x="199" y="260"/>
                </a:lnTo>
                <a:lnTo>
                  <a:pt x="256" y="260"/>
                </a:lnTo>
                <a:lnTo>
                  <a:pt x="339" y="260"/>
                </a:lnTo>
                <a:lnTo>
                  <a:pt x="432" y="260"/>
                </a:lnTo>
                <a:lnTo>
                  <a:pt x="432" y="260"/>
                </a:lnTo>
                <a:lnTo>
                  <a:pt x="1237" y="260"/>
                </a:lnTo>
                <a:lnTo>
                  <a:pt x="1237" y="1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de-DE" sz="1633">
              <a:solidFill>
                <a:srgbClr val="636362"/>
              </a:solidFill>
            </a:endParaRPr>
          </a:p>
        </p:txBody>
      </p:sp>
      <p:sp>
        <p:nvSpPr>
          <p:cNvPr id="41" name="Freeform 14"/>
          <p:cNvSpPr>
            <a:spLocks noChangeAspect="1"/>
          </p:cNvSpPr>
          <p:nvPr/>
        </p:nvSpPr>
        <p:spPr bwMode="auto">
          <a:xfrm>
            <a:off x="5678163" y="5302281"/>
            <a:ext cx="2175311" cy="457220"/>
          </a:xfrm>
          <a:custGeom>
            <a:avLst/>
            <a:gdLst>
              <a:gd name="T0" fmla="*/ 1171 w 1237"/>
              <a:gd name="T1" fmla="*/ 54 h 260"/>
              <a:gd name="T2" fmla="*/ 1097 w 1237"/>
              <a:gd name="T3" fmla="*/ 161 h 260"/>
              <a:gd name="T4" fmla="*/ 1076 w 1237"/>
              <a:gd name="T5" fmla="*/ 39 h 260"/>
              <a:gd name="T6" fmla="*/ 1028 w 1237"/>
              <a:gd name="T7" fmla="*/ 15 h 260"/>
              <a:gd name="T8" fmla="*/ 1016 w 1237"/>
              <a:gd name="T9" fmla="*/ 39 h 260"/>
              <a:gd name="T10" fmla="*/ 969 w 1237"/>
              <a:gd name="T11" fmla="*/ 90 h 260"/>
              <a:gd name="T12" fmla="*/ 950 w 1237"/>
              <a:gd name="T13" fmla="*/ 61 h 260"/>
              <a:gd name="T14" fmla="*/ 919 w 1237"/>
              <a:gd name="T15" fmla="*/ 44 h 260"/>
              <a:gd name="T16" fmla="*/ 909 w 1237"/>
              <a:gd name="T17" fmla="*/ 61 h 260"/>
              <a:gd name="T18" fmla="*/ 876 w 1237"/>
              <a:gd name="T19" fmla="*/ 90 h 260"/>
              <a:gd name="T20" fmla="*/ 852 w 1237"/>
              <a:gd name="T21" fmla="*/ 30 h 260"/>
              <a:gd name="T22" fmla="*/ 805 w 1237"/>
              <a:gd name="T23" fmla="*/ 0 h 260"/>
              <a:gd name="T24" fmla="*/ 791 w 1237"/>
              <a:gd name="T25" fmla="*/ 30 h 260"/>
              <a:gd name="T26" fmla="*/ 727 w 1237"/>
              <a:gd name="T27" fmla="*/ 76 h 260"/>
              <a:gd name="T28" fmla="*/ 689 w 1237"/>
              <a:gd name="T29" fmla="*/ 117 h 260"/>
              <a:gd name="T30" fmla="*/ 608 w 1237"/>
              <a:gd name="T31" fmla="*/ 136 h 260"/>
              <a:gd name="T32" fmla="*/ 527 w 1237"/>
              <a:gd name="T33" fmla="*/ 85 h 260"/>
              <a:gd name="T34" fmla="*/ 446 w 1237"/>
              <a:gd name="T35" fmla="*/ 180 h 260"/>
              <a:gd name="T36" fmla="*/ 430 w 1237"/>
              <a:gd name="T37" fmla="*/ 141 h 260"/>
              <a:gd name="T38" fmla="*/ 349 w 1237"/>
              <a:gd name="T39" fmla="*/ 141 h 260"/>
              <a:gd name="T40" fmla="*/ 332 w 1237"/>
              <a:gd name="T41" fmla="*/ 180 h 260"/>
              <a:gd name="T42" fmla="*/ 289 w 1237"/>
              <a:gd name="T43" fmla="*/ 76 h 260"/>
              <a:gd name="T44" fmla="*/ 251 w 1237"/>
              <a:gd name="T45" fmla="*/ 76 h 260"/>
              <a:gd name="T46" fmla="*/ 230 w 1237"/>
              <a:gd name="T47" fmla="*/ 136 h 260"/>
              <a:gd name="T48" fmla="*/ 173 w 1237"/>
              <a:gd name="T49" fmla="*/ 85 h 260"/>
              <a:gd name="T50" fmla="*/ 92 w 1237"/>
              <a:gd name="T51" fmla="*/ 105 h 260"/>
              <a:gd name="T52" fmla="*/ 76 w 1237"/>
              <a:gd name="T53" fmla="*/ 63 h 260"/>
              <a:gd name="T54" fmla="*/ 61 w 1237"/>
              <a:gd name="T55" fmla="*/ 76 h 260"/>
              <a:gd name="T56" fmla="*/ 0 w 1237"/>
              <a:gd name="T57" fmla="*/ 105 h 260"/>
              <a:gd name="T58" fmla="*/ 92 w 1237"/>
              <a:gd name="T59" fmla="*/ 260 h 260"/>
              <a:gd name="T60" fmla="*/ 230 w 1237"/>
              <a:gd name="T61" fmla="*/ 260 h 260"/>
              <a:gd name="T62" fmla="*/ 332 w 1237"/>
              <a:gd name="T63" fmla="*/ 260 h 260"/>
              <a:gd name="T64" fmla="*/ 349 w 1237"/>
              <a:gd name="T65" fmla="*/ 260 h 260"/>
              <a:gd name="T66" fmla="*/ 430 w 1237"/>
              <a:gd name="T67" fmla="*/ 260 h 260"/>
              <a:gd name="T68" fmla="*/ 608 w 1237"/>
              <a:gd name="T69" fmla="*/ 260 h 260"/>
              <a:gd name="T70" fmla="*/ 1237 w 1237"/>
              <a:gd name="T71" fmla="*/ 134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37" h="260">
                <a:moveTo>
                  <a:pt x="1237" y="134"/>
                </a:moveTo>
                <a:lnTo>
                  <a:pt x="1171" y="54"/>
                </a:lnTo>
                <a:lnTo>
                  <a:pt x="1097" y="134"/>
                </a:lnTo>
                <a:lnTo>
                  <a:pt x="1097" y="161"/>
                </a:lnTo>
                <a:lnTo>
                  <a:pt x="1076" y="161"/>
                </a:lnTo>
                <a:lnTo>
                  <a:pt x="1076" y="39"/>
                </a:lnTo>
                <a:lnTo>
                  <a:pt x="1028" y="39"/>
                </a:lnTo>
                <a:lnTo>
                  <a:pt x="1028" y="15"/>
                </a:lnTo>
                <a:lnTo>
                  <a:pt x="1016" y="15"/>
                </a:lnTo>
                <a:lnTo>
                  <a:pt x="1016" y="39"/>
                </a:lnTo>
                <a:lnTo>
                  <a:pt x="969" y="39"/>
                </a:lnTo>
                <a:lnTo>
                  <a:pt x="969" y="90"/>
                </a:lnTo>
                <a:lnTo>
                  <a:pt x="950" y="90"/>
                </a:lnTo>
                <a:lnTo>
                  <a:pt x="950" y="61"/>
                </a:lnTo>
                <a:lnTo>
                  <a:pt x="919" y="61"/>
                </a:lnTo>
                <a:lnTo>
                  <a:pt x="919" y="44"/>
                </a:lnTo>
                <a:lnTo>
                  <a:pt x="909" y="44"/>
                </a:lnTo>
                <a:lnTo>
                  <a:pt x="909" y="61"/>
                </a:lnTo>
                <a:lnTo>
                  <a:pt x="876" y="61"/>
                </a:lnTo>
                <a:lnTo>
                  <a:pt x="876" y="90"/>
                </a:lnTo>
                <a:lnTo>
                  <a:pt x="852" y="90"/>
                </a:lnTo>
                <a:lnTo>
                  <a:pt x="852" y="30"/>
                </a:lnTo>
                <a:lnTo>
                  <a:pt x="805" y="30"/>
                </a:lnTo>
                <a:lnTo>
                  <a:pt x="805" y="0"/>
                </a:lnTo>
                <a:lnTo>
                  <a:pt x="791" y="0"/>
                </a:lnTo>
                <a:lnTo>
                  <a:pt x="791" y="30"/>
                </a:lnTo>
                <a:lnTo>
                  <a:pt x="727" y="30"/>
                </a:lnTo>
                <a:lnTo>
                  <a:pt x="727" y="76"/>
                </a:lnTo>
                <a:lnTo>
                  <a:pt x="689" y="76"/>
                </a:lnTo>
                <a:lnTo>
                  <a:pt x="689" y="117"/>
                </a:lnTo>
                <a:lnTo>
                  <a:pt x="651" y="76"/>
                </a:lnTo>
                <a:lnTo>
                  <a:pt x="608" y="136"/>
                </a:lnTo>
                <a:lnTo>
                  <a:pt x="608" y="144"/>
                </a:lnTo>
                <a:lnTo>
                  <a:pt x="527" y="85"/>
                </a:lnTo>
                <a:lnTo>
                  <a:pt x="446" y="144"/>
                </a:lnTo>
                <a:lnTo>
                  <a:pt x="446" y="180"/>
                </a:lnTo>
                <a:lnTo>
                  <a:pt x="430" y="180"/>
                </a:lnTo>
                <a:lnTo>
                  <a:pt x="430" y="141"/>
                </a:lnTo>
                <a:lnTo>
                  <a:pt x="389" y="100"/>
                </a:lnTo>
                <a:lnTo>
                  <a:pt x="349" y="141"/>
                </a:lnTo>
                <a:lnTo>
                  <a:pt x="349" y="180"/>
                </a:lnTo>
                <a:lnTo>
                  <a:pt x="332" y="180"/>
                </a:lnTo>
                <a:lnTo>
                  <a:pt x="332" y="136"/>
                </a:lnTo>
                <a:lnTo>
                  <a:pt x="289" y="76"/>
                </a:lnTo>
                <a:lnTo>
                  <a:pt x="251" y="117"/>
                </a:lnTo>
                <a:lnTo>
                  <a:pt x="251" y="76"/>
                </a:lnTo>
                <a:lnTo>
                  <a:pt x="230" y="76"/>
                </a:lnTo>
                <a:lnTo>
                  <a:pt x="230" y="136"/>
                </a:lnTo>
                <a:lnTo>
                  <a:pt x="230" y="144"/>
                </a:lnTo>
                <a:lnTo>
                  <a:pt x="173" y="85"/>
                </a:lnTo>
                <a:lnTo>
                  <a:pt x="92" y="144"/>
                </a:lnTo>
                <a:lnTo>
                  <a:pt x="92" y="105"/>
                </a:lnTo>
                <a:lnTo>
                  <a:pt x="76" y="88"/>
                </a:lnTo>
                <a:lnTo>
                  <a:pt x="76" y="63"/>
                </a:lnTo>
                <a:lnTo>
                  <a:pt x="61" y="63"/>
                </a:lnTo>
                <a:lnTo>
                  <a:pt x="61" y="76"/>
                </a:lnTo>
                <a:lnTo>
                  <a:pt x="45" y="59"/>
                </a:lnTo>
                <a:lnTo>
                  <a:pt x="0" y="105"/>
                </a:lnTo>
                <a:lnTo>
                  <a:pt x="0" y="260"/>
                </a:lnTo>
                <a:lnTo>
                  <a:pt x="92" y="260"/>
                </a:lnTo>
                <a:lnTo>
                  <a:pt x="173" y="260"/>
                </a:lnTo>
                <a:lnTo>
                  <a:pt x="230" y="260"/>
                </a:lnTo>
                <a:lnTo>
                  <a:pt x="292" y="260"/>
                </a:lnTo>
                <a:lnTo>
                  <a:pt x="332" y="260"/>
                </a:lnTo>
                <a:lnTo>
                  <a:pt x="349" y="260"/>
                </a:lnTo>
                <a:lnTo>
                  <a:pt x="349" y="260"/>
                </a:lnTo>
                <a:lnTo>
                  <a:pt x="430" y="260"/>
                </a:lnTo>
                <a:lnTo>
                  <a:pt x="430" y="260"/>
                </a:lnTo>
                <a:lnTo>
                  <a:pt x="446" y="260"/>
                </a:lnTo>
                <a:lnTo>
                  <a:pt x="608" y="260"/>
                </a:lnTo>
                <a:lnTo>
                  <a:pt x="1237" y="260"/>
                </a:lnTo>
                <a:lnTo>
                  <a:pt x="1237" y="1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de-DE" sz="1633">
              <a:solidFill>
                <a:srgbClr val="636362"/>
              </a:solidFill>
            </a:endParaRPr>
          </a:p>
        </p:txBody>
      </p:sp>
      <p:sp>
        <p:nvSpPr>
          <p:cNvPr id="42" name="Freeform 70"/>
          <p:cNvSpPr>
            <a:spLocks/>
          </p:cNvSpPr>
          <p:nvPr/>
        </p:nvSpPr>
        <p:spPr bwMode="auto">
          <a:xfrm rot="8828681" flipH="1">
            <a:off x="435509" y="4803183"/>
            <a:ext cx="2075177" cy="930621"/>
          </a:xfrm>
          <a:custGeom>
            <a:avLst/>
            <a:gdLst>
              <a:gd name="T0" fmla="*/ 418 w 420"/>
              <a:gd name="T1" fmla="*/ 148 h 200"/>
              <a:gd name="T2" fmla="*/ 358 w 420"/>
              <a:gd name="T3" fmla="*/ 20 h 200"/>
              <a:gd name="T4" fmla="*/ 358 w 420"/>
              <a:gd name="T5" fmla="*/ 20 h 200"/>
              <a:gd name="T6" fmla="*/ 356 w 420"/>
              <a:gd name="T7" fmla="*/ 24 h 200"/>
              <a:gd name="T8" fmla="*/ 350 w 420"/>
              <a:gd name="T9" fmla="*/ 36 h 200"/>
              <a:gd name="T10" fmla="*/ 350 w 420"/>
              <a:gd name="T11" fmla="*/ 36 h 200"/>
              <a:gd name="T12" fmla="*/ 256 w 420"/>
              <a:gd name="T13" fmla="*/ 20 h 200"/>
              <a:gd name="T14" fmla="*/ 168 w 420"/>
              <a:gd name="T15" fmla="*/ 10 h 200"/>
              <a:gd name="T16" fmla="*/ 86 w 420"/>
              <a:gd name="T17" fmla="*/ 4 h 200"/>
              <a:gd name="T18" fmla="*/ 0 w 420"/>
              <a:gd name="T19" fmla="*/ 0 h 200"/>
              <a:gd name="T20" fmla="*/ 0 w 420"/>
              <a:gd name="T21" fmla="*/ 162 h 200"/>
              <a:gd name="T22" fmla="*/ 0 w 420"/>
              <a:gd name="T23" fmla="*/ 162 h 200"/>
              <a:gd name="T24" fmla="*/ 76 w 420"/>
              <a:gd name="T25" fmla="*/ 166 h 200"/>
              <a:gd name="T26" fmla="*/ 150 w 420"/>
              <a:gd name="T27" fmla="*/ 170 h 200"/>
              <a:gd name="T28" fmla="*/ 226 w 420"/>
              <a:gd name="T29" fmla="*/ 180 h 200"/>
              <a:gd name="T30" fmla="*/ 308 w 420"/>
              <a:gd name="T31" fmla="*/ 190 h 200"/>
              <a:gd name="T32" fmla="*/ 308 w 420"/>
              <a:gd name="T33" fmla="*/ 190 h 200"/>
              <a:gd name="T34" fmla="*/ 308 w 420"/>
              <a:gd name="T35" fmla="*/ 200 h 200"/>
              <a:gd name="T36" fmla="*/ 420 w 420"/>
              <a:gd name="T37" fmla="*/ 148 h 200"/>
              <a:gd name="T38" fmla="*/ 418 w 420"/>
              <a:gd name="T39" fmla="*/ 148 h 200"/>
              <a:gd name="connsiteX0" fmla="*/ 10000 w 10000"/>
              <a:gd name="connsiteY0" fmla="*/ 7400 h 10000"/>
              <a:gd name="connsiteX1" fmla="*/ 8524 w 10000"/>
              <a:gd name="connsiteY1" fmla="*/ 1000 h 10000"/>
              <a:gd name="connsiteX2" fmla="*/ 8524 w 10000"/>
              <a:gd name="connsiteY2" fmla="*/ 1000 h 10000"/>
              <a:gd name="connsiteX3" fmla="*/ 8476 w 10000"/>
              <a:gd name="connsiteY3" fmla="*/ 1200 h 10000"/>
              <a:gd name="connsiteX4" fmla="*/ 8333 w 10000"/>
              <a:gd name="connsiteY4" fmla="*/ 1800 h 10000"/>
              <a:gd name="connsiteX5" fmla="*/ 8333 w 10000"/>
              <a:gd name="connsiteY5" fmla="*/ 1800 h 10000"/>
              <a:gd name="connsiteX6" fmla="*/ 6095 w 10000"/>
              <a:gd name="connsiteY6" fmla="*/ 1000 h 10000"/>
              <a:gd name="connsiteX7" fmla="*/ 4000 w 10000"/>
              <a:gd name="connsiteY7" fmla="*/ 500 h 10000"/>
              <a:gd name="connsiteX8" fmla="*/ 2048 w 10000"/>
              <a:gd name="connsiteY8" fmla="*/ 200 h 10000"/>
              <a:gd name="connsiteX9" fmla="*/ 0 w 10000"/>
              <a:gd name="connsiteY9" fmla="*/ 0 h 10000"/>
              <a:gd name="connsiteX10" fmla="*/ 0 w 10000"/>
              <a:gd name="connsiteY10" fmla="*/ 8100 h 10000"/>
              <a:gd name="connsiteX11" fmla="*/ 0 w 10000"/>
              <a:gd name="connsiteY11" fmla="*/ 8100 h 10000"/>
              <a:gd name="connsiteX12" fmla="*/ 1810 w 10000"/>
              <a:gd name="connsiteY12" fmla="*/ 8300 h 10000"/>
              <a:gd name="connsiteX13" fmla="*/ 3571 w 10000"/>
              <a:gd name="connsiteY13" fmla="*/ 8500 h 10000"/>
              <a:gd name="connsiteX14" fmla="*/ 5381 w 10000"/>
              <a:gd name="connsiteY14" fmla="*/ 9000 h 10000"/>
              <a:gd name="connsiteX15" fmla="*/ 7333 w 10000"/>
              <a:gd name="connsiteY15" fmla="*/ 9500 h 10000"/>
              <a:gd name="connsiteX16" fmla="*/ 7333 w 10000"/>
              <a:gd name="connsiteY16" fmla="*/ 9500 h 10000"/>
              <a:gd name="connsiteX17" fmla="*/ 7333 w 10000"/>
              <a:gd name="connsiteY17" fmla="*/ 10000 h 10000"/>
              <a:gd name="connsiteX18" fmla="*/ 10000 w 10000"/>
              <a:gd name="connsiteY18" fmla="*/ 7400 h 10000"/>
              <a:gd name="connsiteX0" fmla="*/ 10000 w 10000"/>
              <a:gd name="connsiteY0" fmla="*/ 7400 h 10000"/>
              <a:gd name="connsiteX1" fmla="*/ 8524 w 10000"/>
              <a:gd name="connsiteY1" fmla="*/ 1000 h 10000"/>
              <a:gd name="connsiteX2" fmla="*/ 8524 w 10000"/>
              <a:gd name="connsiteY2" fmla="*/ 1000 h 10000"/>
              <a:gd name="connsiteX3" fmla="*/ 8476 w 10000"/>
              <a:gd name="connsiteY3" fmla="*/ 1200 h 10000"/>
              <a:gd name="connsiteX4" fmla="*/ 8333 w 10000"/>
              <a:gd name="connsiteY4" fmla="*/ 1800 h 10000"/>
              <a:gd name="connsiteX5" fmla="*/ 8333 w 10000"/>
              <a:gd name="connsiteY5" fmla="*/ 1800 h 10000"/>
              <a:gd name="connsiteX6" fmla="*/ 6095 w 10000"/>
              <a:gd name="connsiteY6" fmla="*/ 1000 h 10000"/>
              <a:gd name="connsiteX7" fmla="*/ 4000 w 10000"/>
              <a:gd name="connsiteY7" fmla="*/ 500 h 10000"/>
              <a:gd name="connsiteX8" fmla="*/ 2048 w 10000"/>
              <a:gd name="connsiteY8" fmla="*/ 200 h 10000"/>
              <a:gd name="connsiteX9" fmla="*/ 0 w 10000"/>
              <a:gd name="connsiteY9" fmla="*/ 0 h 10000"/>
              <a:gd name="connsiteX10" fmla="*/ 0 w 10000"/>
              <a:gd name="connsiteY10" fmla="*/ 8100 h 10000"/>
              <a:gd name="connsiteX11" fmla="*/ 0 w 10000"/>
              <a:gd name="connsiteY11" fmla="*/ 8100 h 10000"/>
              <a:gd name="connsiteX12" fmla="*/ 3571 w 10000"/>
              <a:gd name="connsiteY12" fmla="*/ 8500 h 10000"/>
              <a:gd name="connsiteX13" fmla="*/ 5381 w 10000"/>
              <a:gd name="connsiteY13" fmla="*/ 9000 h 10000"/>
              <a:gd name="connsiteX14" fmla="*/ 7333 w 10000"/>
              <a:gd name="connsiteY14" fmla="*/ 9500 h 10000"/>
              <a:gd name="connsiteX15" fmla="*/ 7333 w 10000"/>
              <a:gd name="connsiteY15" fmla="*/ 9500 h 10000"/>
              <a:gd name="connsiteX16" fmla="*/ 7333 w 10000"/>
              <a:gd name="connsiteY16" fmla="*/ 10000 h 10000"/>
              <a:gd name="connsiteX17" fmla="*/ 10000 w 10000"/>
              <a:gd name="connsiteY17" fmla="*/ 7400 h 10000"/>
              <a:gd name="connsiteX0" fmla="*/ 10000 w 10000"/>
              <a:gd name="connsiteY0" fmla="*/ 7400 h 10000"/>
              <a:gd name="connsiteX1" fmla="*/ 8524 w 10000"/>
              <a:gd name="connsiteY1" fmla="*/ 1000 h 10000"/>
              <a:gd name="connsiteX2" fmla="*/ 8524 w 10000"/>
              <a:gd name="connsiteY2" fmla="*/ 1000 h 10000"/>
              <a:gd name="connsiteX3" fmla="*/ 8476 w 10000"/>
              <a:gd name="connsiteY3" fmla="*/ 1200 h 10000"/>
              <a:gd name="connsiteX4" fmla="*/ 8333 w 10000"/>
              <a:gd name="connsiteY4" fmla="*/ 1800 h 10000"/>
              <a:gd name="connsiteX5" fmla="*/ 8333 w 10000"/>
              <a:gd name="connsiteY5" fmla="*/ 1800 h 10000"/>
              <a:gd name="connsiteX6" fmla="*/ 6095 w 10000"/>
              <a:gd name="connsiteY6" fmla="*/ 1000 h 10000"/>
              <a:gd name="connsiteX7" fmla="*/ 4000 w 10000"/>
              <a:gd name="connsiteY7" fmla="*/ 500 h 10000"/>
              <a:gd name="connsiteX8" fmla="*/ 2048 w 10000"/>
              <a:gd name="connsiteY8" fmla="*/ 200 h 10000"/>
              <a:gd name="connsiteX9" fmla="*/ 0 w 10000"/>
              <a:gd name="connsiteY9" fmla="*/ 0 h 10000"/>
              <a:gd name="connsiteX10" fmla="*/ 0 w 10000"/>
              <a:gd name="connsiteY10" fmla="*/ 8100 h 10000"/>
              <a:gd name="connsiteX11" fmla="*/ 0 w 10000"/>
              <a:gd name="connsiteY11" fmla="*/ 8100 h 10000"/>
              <a:gd name="connsiteX12" fmla="*/ 5381 w 10000"/>
              <a:gd name="connsiteY12" fmla="*/ 9000 h 10000"/>
              <a:gd name="connsiteX13" fmla="*/ 7333 w 10000"/>
              <a:gd name="connsiteY13" fmla="*/ 9500 h 10000"/>
              <a:gd name="connsiteX14" fmla="*/ 7333 w 10000"/>
              <a:gd name="connsiteY14" fmla="*/ 9500 h 10000"/>
              <a:gd name="connsiteX15" fmla="*/ 7333 w 10000"/>
              <a:gd name="connsiteY15" fmla="*/ 10000 h 10000"/>
              <a:gd name="connsiteX16" fmla="*/ 10000 w 10000"/>
              <a:gd name="connsiteY16" fmla="*/ 7400 h 10000"/>
              <a:gd name="connsiteX0" fmla="*/ 10000 w 10000"/>
              <a:gd name="connsiteY0" fmla="*/ 7400 h 10000"/>
              <a:gd name="connsiteX1" fmla="*/ 8524 w 10000"/>
              <a:gd name="connsiteY1" fmla="*/ 1000 h 10000"/>
              <a:gd name="connsiteX2" fmla="*/ 8524 w 10000"/>
              <a:gd name="connsiteY2" fmla="*/ 1000 h 10000"/>
              <a:gd name="connsiteX3" fmla="*/ 8476 w 10000"/>
              <a:gd name="connsiteY3" fmla="*/ 1200 h 10000"/>
              <a:gd name="connsiteX4" fmla="*/ 8333 w 10000"/>
              <a:gd name="connsiteY4" fmla="*/ 1800 h 10000"/>
              <a:gd name="connsiteX5" fmla="*/ 8333 w 10000"/>
              <a:gd name="connsiteY5" fmla="*/ 1800 h 10000"/>
              <a:gd name="connsiteX6" fmla="*/ 6095 w 10000"/>
              <a:gd name="connsiteY6" fmla="*/ 1000 h 10000"/>
              <a:gd name="connsiteX7" fmla="*/ 4000 w 10000"/>
              <a:gd name="connsiteY7" fmla="*/ 500 h 10000"/>
              <a:gd name="connsiteX8" fmla="*/ 2048 w 10000"/>
              <a:gd name="connsiteY8" fmla="*/ 200 h 10000"/>
              <a:gd name="connsiteX9" fmla="*/ 0 w 10000"/>
              <a:gd name="connsiteY9" fmla="*/ 0 h 10000"/>
              <a:gd name="connsiteX10" fmla="*/ 0 w 10000"/>
              <a:gd name="connsiteY10" fmla="*/ 8100 h 10000"/>
              <a:gd name="connsiteX11" fmla="*/ 0 w 10000"/>
              <a:gd name="connsiteY11" fmla="*/ 8100 h 10000"/>
              <a:gd name="connsiteX12" fmla="*/ 7333 w 10000"/>
              <a:gd name="connsiteY12" fmla="*/ 9500 h 10000"/>
              <a:gd name="connsiteX13" fmla="*/ 7333 w 10000"/>
              <a:gd name="connsiteY13" fmla="*/ 9500 h 10000"/>
              <a:gd name="connsiteX14" fmla="*/ 7333 w 10000"/>
              <a:gd name="connsiteY14" fmla="*/ 10000 h 10000"/>
              <a:gd name="connsiteX15" fmla="*/ 10000 w 10000"/>
              <a:gd name="connsiteY15" fmla="*/ 7400 h 10000"/>
              <a:gd name="connsiteX0" fmla="*/ 10000 w 10000"/>
              <a:gd name="connsiteY0" fmla="*/ 7400 h 10048"/>
              <a:gd name="connsiteX1" fmla="*/ 8524 w 10000"/>
              <a:gd name="connsiteY1" fmla="*/ 1000 h 10048"/>
              <a:gd name="connsiteX2" fmla="*/ 8524 w 10000"/>
              <a:gd name="connsiteY2" fmla="*/ 1000 h 10048"/>
              <a:gd name="connsiteX3" fmla="*/ 8476 w 10000"/>
              <a:gd name="connsiteY3" fmla="*/ 1200 h 10048"/>
              <a:gd name="connsiteX4" fmla="*/ 8333 w 10000"/>
              <a:gd name="connsiteY4" fmla="*/ 1800 h 10048"/>
              <a:gd name="connsiteX5" fmla="*/ 8333 w 10000"/>
              <a:gd name="connsiteY5" fmla="*/ 1800 h 10048"/>
              <a:gd name="connsiteX6" fmla="*/ 6095 w 10000"/>
              <a:gd name="connsiteY6" fmla="*/ 1000 h 10048"/>
              <a:gd name="connsiteX7" fmla="*/ 4000 w 10000"/>
              <a:gd name="connsiteY7" fmla="*/ 500 h 10048"/>
              <a:gd name="connsiteX8" fmla="*/ 2048 w 10000"/>
              <a:gd name="connsiteY8" fmla="*/ 200 h 10048"/>
              <a:gd name="connsiteX9" fmla="*/ 0 w 10000"/>
              <a:gd name="connsiteY9" fmla="*/ 0 h 10048"/>
              <a:gd name="connsiteX10" fmla="*/ 0 w 10000"/>
              <a:gd name="connsiteY10" fmla="*/ 8100 h 10048"/>
              <a:gd name="connsiteX11" fmla="*/ 0 w 10000"/>
              <a:gd name="connsiteY11" fmla="*/ 8100 h 10048"/>
              <a:gd name="connsiteX12" fmla="*/ 7333 w 10000"/>
              <a:gd name="connsiteY12" fmla="*/ 9500 h 10048"/>
              <a:gd name="connsiteX13" fmla="*/ 7333 w 10000"/>
              <a:gd name="connsiteY13" fmla="*/ 9500 h 10048"/>
              <a:gd name="connsiteX14" fmla="*/ 7333 w 10000"/>
              <a:gd name="connsiteY14" fmla="*/ 10000 h 10048"/>
              <a:gd name="connsiteX15" fmla="*/ 10000 w 10000"/>
              <a:gd name="connsiteY15" fmla="*/ 7400 h 10048"/>
              <a:gd name="connsiteX0" fmla="*/ 10000 w 10000"/>
              <a:gd name="connsiteY0" fmla="*/ 7400 h 10000"/>
              <a:gd name="connsiteX1" fmla="*/ 8524 w 10000"/>
              <a:gd name="connsiteY1" fmla="*/ 1000 h 10000"/>
              <a:gd name="connsiteX2" fmla="*/ 8524 w 10000"/>
              <a:gd name="connsiteY2" fmla="*/ 1000 h 10000"/>
              <a:gd name="connsiteX3" fmla="*/ 8476 w 10000"/>
              <a:gd name="connsiteY3" fmla="*/ 1200 h 10000"/>
              <a:gd name="connsiteX4" fmla="*/ 8333 w 10000"/>
              <a:gd name="connsiteY4" fmla="*/ 1800 h 10000"/>
              <a:gd name="connsiteX5" fmla="*/ 8333 w 10000"/>
              <a:gd name="connsiteY5" fmla="*/ 1800 h 10000"/>
              <a:gd name="connsiteX6" fmla="*/ 6095 w 10000"/>
              <a:gd name="connsiteY6" fmla="*/ 1000 h 10000"/>
              <a:gd name="connsiteX7" fmla="*/ 4000 w 10000"/>
              <a:gd name="connsiteY7" fmla="*/ 500 h 10000"/>
              <a:gd name="connsiteX8" fmla="*/ 2048 w 10000"/>
              <a:gd name="connsiteY8" fmla="*/ 200 h 10000"/>
              <a:gd name="connsiteX9" fmla="*/ 0 w 10000"/>
              <a:gd name="connsiteY9" fmla="*/ 0 h 10000"/>
              <a:gd name="connsiteX10" fmla="*/ 0 w 10000"/>
              <a:gd name="connsiteY10" fmla="*/ 8100 h 10000"/>
              <a:gd name="connsiteX11" fmla="*/ 0 w 10000"/>
              <a:gd name="connsiteY11" fmla="*/ 8100 h 10000"/>
              <a:gd name="connsiteX12" fmla="*/ 1980 w 10000"/>
              <a:gd name="connsiteY12" fmla="*/ 9089 h 10000"/>
              <a:gd name="connsiteX13" fmla="*/ 7333 w 10000"/>
              <a:gd name="connsiteY13" fmla="*/ 9500 h 10000"/>
              <a:gd name="connsiteX14" fmla="*/ 7333 w 10000"/>
              <a:gd name="connsiteY14" fmla="*/ 9500 h 10000"/>
              <a:gd name="connsiteX15" fmla="*/ 7333 w 10000"/>
              <a:gd name="connsiteY15" fmla="*/ 10000 h 10000"/>
              <a:gd name="connsiteX16" fmla="*/ 10000 w 10000"/>
              <a:gd name="connsiteY16" fmla="*/ 7400 h 10000"/>
              <a:gd name="connsiteX0" fmla="*/ 10000 w 10000"/>
              <a:gd name="connsiteY0" fmla="*/ 7400 h 10000"/>
              <a:gd name="connsiteX1" fmla="*/ 8524 w 10000"/>
              <a:gd name="connsiteY1" fmla="*/ 1000 h 10000"/>
              <a:gd name="connsiteX2" fmla="*/ 8524 w 10000"/>
              <a:gd name="connsiteY2" fmla="*/ 1000 h 10000"/>
              <a:gd name="connsiteX3" fmla="*/ 8476 w 10000"/>
              <a:gd name="connsiteY3" fmla="*/ 1200 h 10000"/>
              <a:gd name="connsiteX4" fmla="*/ 8333 w 10000"/>
              <a:gd name="connsiteY4" fmla="*/ 1800 h 10000"/>
              <a:gd name="connsiteX5" fmla="*/ 8333 w 10000"/>
              <a:gd name="connsiteY5" fmla="*/ 1800 h 10000"/>
              <a:gd name="connsiteX6" fmla="*/ 6095 w 10000"/>
              <a:gd name="connsiteY6" fmla="*/ 1000 h 10000"/>
              <a:gd name="connsiteX7" fmla="*/ 4000 w 10000"/>
              <a:gd name="connsiteY7" fmla="*/ 500 h 10000"/>
              <a:gd name="connsiteX8" fmla="*/ 2048 w 10000"/>
              <a:gd name="connsiteY8" fmla="*/ 200 h 10000"/>
              <a:gd name="connsiteX9" fmla="*/ 0 w 10000"/>
              <a:gd name="connsiteY9" fmla="*/ 0 h 10000"/>
              <a:gd name="connsiteX10" fmla="*/ 0 w 10000"/>
              <a:gd name="connsiteY10" fmla="*/ 8100 h 10000"/>
              <a:gd name="connsiteX11" fmla="*/ 0 w 10000"/>
              <a:gd name="connsiteY11" fmla="*/ 8100 h 10000"/>
              <a:gd name="connsiteX12" fmla="*/ 1980 w 10000"/>
              <a:gd name="connsiteY12" fmla="*/ 9089 h 10000"/>
              <a:gd name="connsiteX13" fmla="*/ 7333 w 10000"/>
              <a:gd name="connsiteY13" fmla="*/ 9500 h 10000"/>
              <a:gd name="connsiteX14" fmla="*/ 7333 w 10000"/>
              <a:gd name="connsiteY14" fmla="*/ 9500 h 10000"/>
              <a:gd name="connsiteX15" fmla="*/ 7333 w 10000"/>
              <a:gd name="connsiteY15" fmla="*/ 10000 h 10000"/>
              <a:gd name="connsiteX16" fmla="*/ 10000 w 10000"/>
              <a:gd name="connsiteY16" fmla="*/ 7400 h 10000"/>
              <a:gd name="connsiteX0" fmla="*/ 0 w 10000"/>
              <a:gd name="connsiteY0" fmla="*/ 8100 h 10000"/>
              <a:gd name="connsiteX1" fmla="*/ 1980 w 10000"/>
              <a:gd name="connsiteY1" fmla="*/ 9089 h 10000"/>
              <a:gd name="connsiteX2" fmla="*/ 7333 w 10000"/>
              <a:gd name="connsiteY2" fmla="*/ 9500 h 10000"/>
              <a:gd name="connsiteX3" fmla="*/ 7333 w 10000"/>
              <a:gd name="connsiteY3" fmla="*/ 9500 h 10000"/>
              <a:gd name="connsiteX4" fmla="*/ 7333 w 10000"/>
              <a:gd name="connsiteY4" fmla="*/ 10000 h 10000"/>
              <a:gd name="connsiteX5" fmla="*/ 10000 w 10000"/>
              <a:gd name="connsiteY5" fmla="*/ 7400 h 10000"/>
              <a:gd name="connsiteX6" fmla="*/ 8524 w 10000"/>
              <a:gd name="connsiteY6" fmla="*/ 1000 h 10000"/>
              <a:gd name="connsiteX7" fmla="*/ 8524 w 10000"/>
              <a:gd name="connsiteY7" fmla="*/ 1000 h 10000"/>
              <a:gd name="connsiteX8" fmla="*/ 8476 w 10000"/>
              <a:gd name="connsiteY8" fmla="*/ 1200 h 10000"/>
              <a:gd name="connsiteX9" fmla="*/ 8333 w 10000"/>
              <a:gd name="connsiteY9" fmla="*/ 1800 h 10000"/>
              <a:gd name="connsiteX10" fmla="*/ 8333 w 10000"/>
              <a:gd name="connsiteY10" fmla="*/ 1800 h 10000"/>
              <a:gd name="connsiteX11" fmla="*/ 6095 w 10000"/>
              <a:gd name="connsiteY11" fmla="*/ 1000 h 10000"/>
              <a:gd name="connsiteX12" fmla="*/ 4000 w 10000"/>
              <a:gd name="connsiteY12" fmla="*/ 500 h 10000"/>
              <a:gd name="connsiteX13" fmla="*/ 2048 w 10000"/>
              <a:gd name="connsiteY13" fmla="*/ 200 h 10000"/>
              <a:gd name="connsiteX14" fmla="*/ 0 w 10000"/>
              <a:gd name="connsiteY14" fmla="*/ 0 h 10000"/>
              <a:gd name="connsiteX15" fmla="*/ 0 w 10000"/>
              <a:gd name="connsiteY15" fmla="*/ 8100 h 10000"/>
              <a:gd name="connsiteX16" fmla="*/ 161 w 10000"/>
              <a:gd name="connsiteY16" fmla="*/ 8438 h 10000"/>
              <a:gd name="connsiteX0" fmla="*/ 0 w 10000"/>
              <a:gd name="connsiteY0" fmla="*/ 8100 h 10000"/>
              <a:gd name="connsiteX1" fmla="*/ 1980 w 10000"/>
              <a:gd name="connsiteY1" fmla="*/ 9089 h 10000"/>
              <a:gd name="connsiteX2" fmla="*/ 7333 w 10000"/>
              <a:gd name="connsiteY2" fmla="*/ 9500 h 10000"/>
              <a:gd name="connsiteX3" fmla="*/ 7333 w 10000"/>
              <a:gd name="connsiteY3" fmla="*/ 9500 h 10000"/>
              <a:gd name="connsiteX4" fmla="*/ 7333 w 10000"/>
              <a:gd name="connsiteY4" fmla="*/ 10000 h 10000"/>
              <a:gd name="connsiteX5" fmla="*/ 10000 w 10000"/>
              <a:gd name="connsiteY5" fmla="*/ 7400 h 10000"/>
              <a:gd name="connsiteX6" fmla="*/ 8524 w 10000"/>
              <a:gd name="connsiteY6" fmla="*/ 1000 h 10000"/>
              <a:gd name="connsiteX7" fmla="*/ 8524 w 10000"/>
              <a:gd name="connsiteY7" fmla="*/ 1000 h 10000"/>
              <a:gd name="connsiteX8" fmla="*/ 8476 w 10000"/>
              <a:gd name="connsiteY8" fmla="*/ 1200 h 10000"/>
              <a:gd name="connsiteX9" fmla="*/ 8333 w 10000"/>
              <a:gd name="connsiteY9" fmla="*/ 1800 h 10000"/>
              <a:gd name="connsiteX10" fmla="*/ 8333 w 10000"/>
              <a:gd name="connsiteY10" fmla="*/ 1800 h 10000"/>
              <a:gd name="connsiteX11" fmla="*/ 6095 w 10000"/>
              <a:gd name="connsiteY11" fmla="*/ 1000 h 10000"/>
              <a:gd name="connsiteX12" fmla="*/ 4000 w 10000"/>
              <a:gd name="connsiteY12" fmla="*/ 500 h 10000"/>
              <a:gd name="connsiteX13" fmla="*/ 2048 w 10000"/>
              <a:gd name="connsiteY13" fmla="*/ 200 h 10000"/>
              <a:gd name="connsiteX14" fmla="*/ 0 w 10000"/>
              <a:gd name="connsiteY14" fmla="*/ 0 h 10000"/>
              <a:gd name="connsiteX15" fmla="*/ 0 w 10000"/>
              <a:gd name="connsiteY15" fmla="*/ 8100 h 10000"/>
              <a:gd name="connsiteX0" fmla="*/ 0 w 10000"/>
              <a:gd name="connsiteY0" fmla="*/ 8100 h 10000"/>
              <a:gd name="connsiteX1" fmla="*/ 1980 w 10000"/>
              <a:gd name="connsiteY1" fmla="*/ 9089 h 10000"/>
              <a:gd name="connsiteX2" fmla="*/ 7333 w 10000"/>
              <a:gd name="connsiteY2" fmla="*/ 9500 h 10000"/>
              <a:gd name="connsiteX3" fmla="*/ 7333 w 10000"/>
              <a:gd name="connsiteY3" fmla="*/ 9500 h 10000"/>
              <a:gd name="connsiteX4" fmla="*/ 7333 w 10000"/>
              <a:gd name="connsiteY4" fmla="*/ 10000 h 10000"/>
              <a:gd name="connsiteX5" fmla="*/ 10000 w 10000"/>
              <a:gd name="connsiteY5" fmla="*/ 7400 h 10000"/>
              <a:gd name="connsiteX6" fmla="*/ 8524 w 10000"/>
              <a:gd name="connsiteY6" fmla="*/ 1000 h 10000"/>
              <a:gd name="connsiteX7" fmla="*/ 8524 w 10000"/>
              <a:gd name="connsiteY7" fmla="*/ 1000 h 10000"/>
              <a:gd name="connsiteX8" fmla="*/ 8476 w 10000"/>
              <a:gd name="connsiteY8" fmla="*/ 1200 h 10000"/>
              <a:gd name="connsiteX9" fmla="*/ 8333 w 10000"/>
              <a:gd name="connsiteY9" fmla="*/ 1800 h 10000"/>
              <a:gd name="connsiteX10" fmla="*/ 8333 w 10000"/>
              <a:gd name="connsiteY10" fmla="*/ 1800 h 10000"/>
              <a:gd name="connsiteX11" fmla="*/ 6095 w 10000"/>
              <a:gd name="connsiteY11" fmla="*/ 1000 h 10000"/>
              <a:gd name="connsiteX12" fmla="*/ 4000 w 10000"/>
              <a:gd name="connsiteY12" fmla="*/ 500 h 10000"/>
              <a:gd name="connsiteX13" fmla="*/ 2048 w 10000"/>
              <a:gd name="connsiteY13" fmla="*/ 200 h 10000"/>
              <a:gd name="connsiteX14" fmla="*/ 0 w 10000"/>
              <a:gd name="connsiteY14" fmla="*/ 0 h 10000"/>
              <a:gd name="connsiteX0" fmla="*/ 0 w 10000"/>
              <a:gd name="connsiteY0" fmla="*/ 7900 h 9800"/>
              <a:gd name="connsiteX1" fmla="*/ 1980 w 10000"/>
              <a:gd name="connsiteY1" fmla="*/ 8889 h 9800"/>
              <a:gd name="connsiteX2" fmla="*/ 7333 w 10000"/>
              <a:gd name="connsiteY2" fmla="*/ 9300 h 9800"/>
              <a:gd name="connsiteX3" fmla="*/ 7333 w 10000"/>
              <a:gd name="connsiteY3" fmla="*/ 9300 h 9800"/>
              <a:gd name="connsiteX4" fmla="*/ 7333 w 10000"/>
              <a:gd name="connsiteY4" fmla="*/ 9800 h 9800"/>
              <a:gd name="connsiteX5" fmla="*/ 10000 w 10000"/>
              <a:gd name="connsiteY5" fmla="*/ 7200 h 9800"/>
              <a:gd name="connsiteX6" fmla="*/ 8524 w 10000"/>
              <a:gd name="connsiteY6" fmla="*/ 800 h 9800"/>
              <a:gd name="connsiteX7" fmla="*/ 8524 w 10000"/>
              <a:gd name="connsiteY7" fmla="*/ 800 h 9800"/>
              <a:gd name="connsiteX8" fmla="*/ 8476 w 10000"/>
              <a:gd name="connsiteY8" fmla="*/ 1000 h 9800"/>
              <a:gd name="connsiteX9" fmla="*/ 8333 w 10000"/>
              <a:gd name="connsiteY9" fmla="*/ 1600 h 9800"/>
              <a:gd name="connsiteX10" fmla="*/ 8333 w 10000"/>
              <a:gd name="connsiteY10" fmla="*/ 1600 h 9800"/>
              <a:gd name="connsiteX11" fmla="*/ 6095 w 10000"/>
              <a:gd name="connsiteY11" fmla="*/ 800 h 9800"/>
              <a:gd name="connsiteX12" fmla="*/ 4000 w 10000"/>
              <a:gd name="connsiteY12" fmla="*/ 300 h 9800"/>
              <a:gd name="connsiteX13" fmla="*/ 2048 w 10000"/>
              <a:gd name="connsiteY13" fmla="*/ 0 h 9800"/>
              <a:gd name="connsiteX0" fmla="*/ 0 w 8020"/>
              <a:gd name="connsiteY0" fmla="*/ 9070 h 10000"/>
              <a:gd name="connsiteX1" fmla="*/ 5353 w 8020"/>
              <a:gd name="connsiteY1" fmla="*/ 9490 h 10000"/>
              <a:gd name="connsiteX2" fmla="*/ 5353 w 8020"/>
              <a:gd name="connsiteY2" fmla="*/ 9490 h 10000"/>
              <a:gd name="connsiteX3" fmla="*/ 5353 w 8020"/>
              <a:gd name="connsiteY3" fmla="*/ 10000 h 10000"/>
              <a:gd name="connsiteX4" fmla="*/ 8020 w 8020"/>
              <a:gd name="connsiteY4" fmla="*/ 7347 h 10000"/>
              <a:gd name="connsiteX5" fmla="*/ 6544 w 8020"/>
              <a:gd name="connsiteY5" fmla="*/ 816 h 10000"/>
              <a:gd name="connsiteX6" fmla="*/ 6544 w 8020"/>
              <a:gd name="connsiteY6" fmla="*/ 816 h 10000"/>
              <a:gd name="connsiteX7" fmla="*/ 6496 w 8020"/>
              <a:gd name="connsiteY7" fmla="*/ 1020 h 10000"/>
              <a:gd name="connsiteX8" fmla="*/ 6353 w 8020"/>
              <a:gd name="connsiteY8" fmla="*/ 1633 h 10000"/>
              <a:gd name="connsiteX9" fmla="*/ 6353 w 8020"/>
              <a:gd name="connsiteY9" fmla="*/ 1633 h 10000"/>
              <a:gd name="connsiteX10" fmla="*/ 4115 w 8020"/>
              <a:gd name="connsiteY10" fmla="*/ 816 h 10000"/>
              <a:gd name="connsiteX11" fmla="*/ 2020 w 8020"/>
              <a:gd name="connsiteY11" fmla="*/ 306 h 10000"/>
              <a:gd name="connsiteX12" fmla="*/ 68 w 8020"/>
              <a:gd name="connsiteY12" fmla="*/ 0 h 10000"/>
              <a:gd name="connsiteX0" fmla="*/ 0 w 10000"/>
              <a:gd name="connsiteY0" fmla="*/ 9070 h 10000"/>
              <a:gd name="connsiteX1" fmla="*/ 6675 w 10000"/>
              <a:gd name="connsiteY1" fmla="*/ 9490 h 10000"/>
              <a:gd name="connsiteX2" fmla="*/ 6675 w 10000"/>
              <a:gd name="connsiteY2" fmla="*/ 9490 h 10000"/>
              <a:gd name="connsiteX3" fmla="*/ 6675 w 10000"/>
              <a:gd name="connsiteY3" fmla="*/ 10000 h 10000"/>
              <a:gd name="connsiteX4" fmla="*/ 10000 w 10000"/>
              <a:gd name="connsiteY4" fmla="*/ 7347 h 10000"/>
              <a:gd name="connsiteX5" fmla="*/ 8160 w 10000"/>
              <a:gd name="connsiteY5" fmla="*/ 816 h 10000"/>
              <a:gd name="connsiteX6" fmla="*/ 8160 w 10000"/>
              <a:gd name="connsiteY6" fmla="*/ 816 h 10000"/>
              <a:gd name="connsiteX7" fmla="*/ 8100 w 10000"/>
              <a:gd name="connsiteY7" fmla="*/ 1020 h 10000"/>
              <a:gd name="connsiteX8" fmla="*/ 7921 w 10000"/>
              <a:gd name="connsiteY8" fmla="*/ 1633 h 10000"/>
              <a:gd name="connsiteX9" fmla="*/ 7921 w 10000"/>
              <a:gd name="connsiteY9" fmla="*/ 1633 h 10000"/>
              <a:gd name="connsiteX10" fmla="*/ 5131 w 10000"/>
              <a:gd name="connsiteY10" fmla="*/ 816 h 10000"/>
              <a:gd name="connsiteX11" fmla="*/ 2519 w 10000"/>
              <a:gd name="connsiteY11" fmla="*/ 306 h 10000"/>
              <a:gd name="connsiteX12" fmla="*/ 85 w 10000"/>
              <a:gd name="connsiteY12" fmla="*/ 0 h 10000"/>
              <a:gd name="connsiteX0" fmla="*/ 0 w 10000"/>
              <a:gd name="connsiteY0" fmla="*/ 9070 h 10002"/>
              <a:gd name="connsiteX1" fmla="*/ 6675 w 10000"/>
              <a:gd name="connsiteY1" fmla="*/ 9490 h 10002"/>
              <a:gd name="connsiteX2" fmla="*/ 6675 w 10000"/>
              <a:gd name="connsiteY2" fmla="*/ 9490 h 10002"/>
              <a:gd name="connsiteX3" fmla="*/ 6675 w 10000"/>
              <a:gd name="connsiteY3" fmla="*/ 10000 h 10002"/>
              <a:gd name="connsiteX4" fmla="*/ 10000 w 10000"/>
              <a:gd name="connsiteY4" fmla="*/ 7347 h 10002"/>
              <a:gd name="connsiteX5" fmla="*/ 8160 w 10000"/>
              <a:gd name="connsiteY5" fmla="*/ 816 h 10002"/>
              <a:gd name="connsiteX6" fmla="*/ 8160 w 10000"/>
              <a:gd name="connsiteY6" fmla="*/ 816 h 10002"/>
              <a:gd name="connsiteX7" fmla="*/ 8100 w 10000"/>
              <a:gd name="connsiteY7" fmla="*/ 1020 h 10002"/>
              <a:gd name="connsiteX8" fmla="*/ 7921 w 10000"/>
              <a:gd name="connsiteY8" fmla="*/ 1633 h 10002"/>
              <a:gd name="connsiteX9" fmla="*/ 7921 w 10000"/>
              <a:gd name="connsiteY9" fmla="*/ 1633 h 10002"/>
              <a:gd name="connsiteX10" fmla="*/ 5131 w 10000"/>
              <a:gd name="connsiteY10" fmla="*/ 816 h 10002"/>
              <a:gd name="connsiteX11" fmla="*/ 2519 w 10000"/>
              <a:gd name="connsiteY11" fmla="*/ 306 h 10002"/>
              <a:gd name="connsiteX12" fmla="*/ 85 w 10000"/>
              <a:gd name="connsiteY12" fmla="*/ 0 h 10002"/>
              <a:gd name="connsiteX0" fmla="*/ 0 w 10000"/>
              <a:gd name="connsiteY0" fmla="*/ 9070 h 10000"/>
              <a:gd name="connsiteX1" fmla="*/ 6675 w 10000"/>
              <a:gd name="connsiteY1" fmla="*/ 9490 h 10000"/>
              <a:gd name="connsiteX2" fmla="*/ 6675 w 10000"/>
              <a:gd name="connsiteY2" fmla="*/ 9490 h 10000"/>
              <a:gd name="connsiteX3" fmla="*/ 6675 w 10000"/>
              <a:gd name="connsiteY3" fmla="*/ 10000 h 10000"/>
              <a:gd name="connsiteX4" fmla="*/ 10000 w 10000"/>
              <a:gd name="connsiteY4" fmla="*/ 7347 h 10000"/>
              <a:gd name="connsiteX5" fmla="*/ 8160 w 10000"/>
              <a:gd name="connsiteY5" fmla="*/ 816 h 10000"/>
              <a:gd name="connsiteX6" fmla="*/ 8160 w 10000"/>
              <a:gd name="connsiteY6" fmla="*/ 816 h 10000"/>
              <a:gd name="connsiteX7" fmla="*/ 8100 w 10000"/>
              <a:gd name="connsiteY7" fmla="*/ 1020 h 10000"/>
              <a:gd name="connsiteX8" fmla="*/ 7921 w 10000"/>
              <a:gd name="connsiteY8" fmla="*/ 1633 h 10000"/>
              <a:gd name="connsiteX9" fmla="*/ 7921 w 10000"/>
              <a:gd name="connsiteY9" fmla="*/ 1633 h 10000"/>
              <a:gd name="connsiteX10" fmla="*/ 5131 w 10000"/>
              <a:gd name="connsiteY10" fmla="*/ 816 h 10000"/>
              <a:gd name="connsiteX11" fmla="*/ 2519 w 10000"/>
              <a:gd name="connsiteY11" fmla="*/ 306 h 10000"/>
              <a:gd name="connsiteX12" fmla="*/ 85 w 10000"/>
              <a:gd name="connsiteY12" fmla="*/ 0 h 10000"/>
              <a:gd name="connsiteX0" fmla="*/ 0 w 10305"/>
              <a:gd name="connsiteY0" fmla="*/ 9070 h 10000"/>
              <a:gd name="connsiteX1" fmla="*/ 6675 w 10305"/>
              <a:gd name="connsiteY1" fmla="*/ 9490 h 10000"/>
              <a:gd name="connsiteX2" fmla="*/ 6675 w 10305"/>
              <a:gd name="connsiteY2" fmla="*/ 9490 h 10000"/>
              <a:gd name="connsiteX3" fmla="*/ 6675 w 10305"/>
              <a:gd name="connsiteY3" fmla="*/ 10000 h 10000"/>
              <a:gd name="connsiteX4" fmla="*/ 10305 w 10305"/>
              <a:gd name="connsiteY4" fmla="*/ 5986 h 10000"/>
              <a:gd name="connsiteX5" fmla="*/ 8160 w 10305"/>
              <a:gd name="connsiteY5" fmla="*/ 816 h 10000"/>
              <a:gd name="connsiteX6" fmla="*/ 8160 w 10305"/>
              <a:gd name="connsiteY6" fmla="*/ 816 h 10000"/>
              <a:gd name="connsiteX7" fmla="*/ 8100 w 10305"/>
              <a:gd name="connsiteY7" fmla="*/ 1020 h 10000"/>
              <a:gd name="connsiteX8" fmla="*/ 7921 w 10305"/>
              <a:gd name="connsiteY8" fmla="*/ 1633 h 10000"/>
              <a:gd name="connsiteX9" fmla="*/ 7921 w 10305"/>
              <a:gd name="connsiteY9" fmla="*/ 1633 h 10000"/>
              <a:gd name="connsiteX10" fmla="*/ 5131 w 10305"/>
              <a:gd name="connsiteY10" fmla="*/ 816 h 10000"/>
              <a:gd name="connsiteX11" fmla="*/ 2519 w 10305"/>
              <a:gd name="connsiteY11" fmla="*/ 306 h 10000"/>
              <a:gd name="connsiteX12" fmla="*/ 85 w 10305"/>
              <a:gd name="connsiteY12" fmla="*/ 0 h 10000"/>
              <a:gd name="connsiteX0" fmla="*/ 0 w 10224"/>
              <a:gd name="connsiteY0" fmla="*/ 9070 h 10000"/>
              <a:gd name="connsiteX1" fmla="*/ 6675 w 10224"/>
              <a:gd name="connsiteY1" fmla="*/ 9490 h 10000"/>
              <a:gd name="connsiteX2" fmla="*/ 6675 w 10224"/>
              <a:gd name="connsiteY2" fmla="*/ 9490 h 10000"/>
              <a:gd name="connsiteX3" fmla="*/ 6675 w 10224"/>
              <a:gd name="connsiteY3" fmla="*/ 10000 h 10000"/>
              <a:gd name="connsiteX4" fmla="*/ 10224 w 10224"/>
              <a:gd name="connsiteY4" fmla="*/ 5882 h 10000"/>
              <a:gd name="connsiteX5" fmla="*/ 8160 w 10224"/>
              <a:gd name="connsiteY5" fmla="*/ 816 h 10000"/>
              <a:gd name="connsiteX6" fmla="*/ 8160 w 10224"/>
              <a:gd name="connsiteY6" fmla="*/ 816 h 10000"/>
              <a:gd name="connsiteX7" fmla="*/ 8100 w 10224"/>
              <a:gd name="connsiteY7" fmla="*/ 1020 h 10000"/>
              <a:gd name="connsiteX8" fmla="*/ 7921 w 10224"/>
              <a:gd name="connsiteY8" fmla="*/ 1633 h 10000"/>
              <a:gd name="connsiteX9" fmla="*/ 7921 w 10224"/>
              <a:gd name="connsiteY9" fmla="*/ 1633 h 10000"/>
              <a:gd name="connsiteX10" fmla="*/ 5131 w 10224"/>
              <a:gd name="connsiteY10" fmla="*/ 816 h 10000"/>
              <a:gd name="connsiteX11" fmla="*/ 2519 w 10224"/>
              <a:gd name="connsiteY11" fmla="*/ 306 h 10000"/>
              <a:gd name="connsiteX12" fmla="*/ 85 w 10224"/>
              <a:gd name="connsiteY12" fmla="*/ 0 h 10000"/>
              <a:gd name="connsiteX0" fmla="*/ 0 w 10845"/>
              <a:gd name="connsiteY0" fmla="*/ 9741 h 10222"/>
              <a:gd name="connsiteX1" fmla="*/ 7296 w 10845"/>
              <a:gd name="connsiteY1" fmla="*/ 9490 h 10222"/>
              <a:gd name="connsiteX2" fmla="*/ 7296 w 10845"/>
              <a:gd name="connsiteY2" fmla="*/ 9490 h 10222"/>
              <a:gd name="connsiteX3" fmla="*/ 7296 w 10845"/>
              <a:gd name="connsiteY3" fmla="*/ 10000 h 10222"/>
              <a:gd name="connsiteX4" fmla="*/ 10845 w 10845"/>
              <a:gd name="connsiteY4" fmla="*/ 5882 h 10222"/>
              <a:gd name="connsiteX5" fmla="*/ 8781 w 10845"/>
              <a:gd name="connsiteY5" fmla="*/ 816 h 10222"/>
              <a:gd name="connsiteX6" fmla="*/ 8781 w 10845"/>
              <a:gd name="connsiteY6" fmla="*/ 816 h 10222"/>
              <a:gd name="connsiteX7" fmla="*/ 8721 w 10845"/>
              <a:gd name="connsiteY7" fmla="*/ 1020 h 10222"/>
              <a:gd name="connsiteX8" fmla="*/ 8542 w 10845"/>
              <a:gd name="connsiteY8" fmla="*/ 1633 h 10222"/>
              <a:gd name="connsiteX9" fmla="*/ 8542 w 10845"/>
              <a:gd name="connsiteY9" fmla="*/ 1633 h 10222"/>
              <a:gd name="connsiteX10" fmla="*/ 5752 w 10845"/>
              <a:gd name="connsiteY10" fmla="*/ 816 h 10222"/>
              <a:gd name="connsiteX11" fmla="*/ 3140 w 10845"/>
              <a:gd name="connsiteY11" fmla="*/ 306 h 10222"/>
              <a:gd name="connsiteX12" fmla="*/ 706 w 10845"/>
              <a:gd name="connsiteY12" fmla="*/ 0 h 10222"/>
              <a:gd name="connsiteX0" fmla="*/ 0 w 10845"/>
              <a:gd name="connsiteY0" fmla="*/ 9741 h 10222"/>
              <a:gd name="connsiteX1" fmla="*/ 7296 w 10845"/>
              <a:gd name="connsiteY1" fmla="*/ 9490 h 10222"/>
              <a:gd name="connsiteX2" fmla="*/ 7296 w 10845"/>
              <a:gd name="connsiteY2" fmla="*/ 9490 h 10222"/>
              <a:gd name="connsiteX3" fmla="*/ 7296 w 10845"/>
              <a:gd name="connsiteY3" fmla="*/ 10000 h 10222"/>
              <a:gd name="connsiteX4" fmla="*/ 10845 w 10845"/>
              <a:gd name="connsiteY4" fmla="*/ 5882 h 10222"/>
              <a:gd name="connsiteX5" fmla="*/ 8781 w 10845"/>
              <a:gd name="connsiteY5" fmla="*/ 816 h 10222"/>
              <a:gd name="connsiteX6" fmla="*/ 8781 w 10845"/>
              <a:gd name="connsiteY6" fmla="*/ 816 h 10222"/>
              <a:gd name="connsiteX7" fmla="*/ 8721 w 10845"/>
              <a:gd name="connsiteY7" fmla="*/ 1020 h 10222"/>
              <a:gd name="connsiteX8" fmla="*/ 8542 w 10845"/>
              <a:gd name="connsiteY8" fmla="*/ 1633 h 10222"/>
              <a:gd name="connsiteX9" fmla="*/ 8542 w 10845"/>
              <a:gd name="connsiteY9" fmla="*/ 1633 h 10222"/>
              <a:gd name="connsiteX10" fmla="*/ 3140 w 10845"/>
              <a:gd name="connsiteY10" fmla="*/ 306 h 10222"/>
              <a:gd name="connsiteX11" fmla="*/ 706 w 10845"/>
              <a:gd name="connsiteY11" fmla="*/ 0 h 10222"/>
              <a:gd name="connsiteX0" fmla="*/ 0 w 10845"/>
              <a:gd name="connsiteY0" fmla="*/ 9741 h 10222"/>
              <a:gd name="connsiteX1" fmla="*/ 7296 w 10845"/>
              <a:gd name="connsiteY1" fmla="*/ 9490 h 10222"/>
              <a:gd name="connsiteX2" fmla="*/ 7296 w 10845"/>
              <a:gd name="connsiteY2" fmla="*/ 9490 h 10222"/>
              <a:gd name="connsiteX3" fmla="*/ 7296 w 10845"/>
              <a:gd name="connsiteY3" fmla="*/ 10000 h 10222"/>
              <a:gd name="connsiteX4" fmla="*/ 10845 w 10845"/>
              <a:gd name="connsiteY4" fmla="*/ 5882 h 10222"/>
              <a:gd name="connsiteX5" fmla="*/ 8781 w 10845"/>
              <a:gd name="connsiteY5" fmla="*/ 816 h 10222"/>
              <a:gd name="connsiteX6" fmla="*/ 8781 w 10845"/>
              <a:gd name="connsiteY6" fmla="*/ 816 h 10222"/>
              <a:gd name="connsiteX7" fmla="*/ 8721 w 10845"/>
              <a:gd name="connsiteY7" fmla="*/ 1020 h 10222"/>
              <a:gd name="connsiteX8" fmla="*/ 8542 w 10845"/>
              <a:gd name="connsiteY8" fmla="*/ 1633 h 10222"/>
              <a:gd name="connsiteX9" fmla="*/ 8542 w 10845"/>
              <a:gd name="connsiteY9" fmla="*/ 1633 h 10222"/>
              <a:gd name="connsiteX10" fmla="*/ 706 w 10845"/>
              <a:gd name="connsiteY10" fmla="*/ 0 h 10222"/>
              <a:gd name="connsiteX0" fmla="*/ 0 w 10845"/>
              <a:gd name="connsiteY0" fmla="*/ 9741 h 10222"/>
              <a:gd name="connsiteX1" fmla="*/ 7296 w 10845"/>
              <a:gd name="connsiteY1" fmla="*/ 9490 h 10222"/>
              <a:gd name="connsiteX2" fmla="*/ 7296 w 10845"/>
              <a:gd name="connsiteY2" fmla="*/ 9490 h 10222"/>
              <a:gd name="connsiteX3" fmla="*/ 7296 w 10845"/>
              <a:gd name="connsiteY3" fmla="*/ 10000 h 10222"/>
              <a:gd name="connsiteX4" fmla="*/ 10845 w 10845"/>
              <a:gd name="connsiteY4" fmla="*/ 5882 h 10222"/>
              <a:gd name="connsiteX5" fmla="*/ 8781 w 10845"/>
              <a:gd name="connsiteY5" fmla="*/ 816 h 10222"/>
              <a:gd name="connsiteX6" fmla="*/ 8781 w 10845"/>
              <a:gd name="connsiteY6" fmla="*/ 816 h 10222"/>
              <a:gd name="connsiteX7" fmla="*/ 8721 w 10845"/>
              <a:gd name="connsiteY7" fmla="*/ 1020 h 10222"/>
              <a:gd name="connsiteX8" fmla="*/ 8542 w 10845"/>
              <a:gd name="connsiteY8" fmla="*/ 1633 h 10222"/>
              <a:gd name="connsiteX9" fmla="*/ 8542 w 10845"/>
              <a:gd name="connsiteY9" fmla="*/ 1633 h 10222"/>
              <a:gd name="connsiteX10" fmla="*/ 706 w 10845"/>
              <a:gd name="connsiteY10" fmla="*/ 0 h 10222"/>
              <a:gd name="connsiteX0" fmla="*/ 0 w 10845"/>
              <a:gd name="connsiteY0" fmla="*/ 9741 h 10222"/>
              <a:gd name="connsiteX1" fmla="*/ 7296 w 10845"/>
              <a:gd name="connsiteY1" fmla="*/ 9490 h 10222"/>
              <a:gd name="connsiteX2" fmla="*/ 7296 w 10845"/>
              <a:gd name="connsiteY2" fmla="*/ 9490 h 10222"/>
              <a:gd name="connsiteX3" fmla="*/ 7296 w 10845"/>
              <a:gd name="connsiteY3" fmla="*/ 10000 h 10222"/>
              <a:gd name="connsiteX4" fmla="*/ 10845 w 10845"/>
              <a:gd name="connsiteY4" fmla="*/ 5882 h 10222"/>
              <a:gd name="connsiteX5" fmla="*/ 8781 w 10845"/>
              <a:gd name="connsiteY5" fmla="*/ 816 h 10222"/>
              <a:gd name="connsiteX6" fmla="*/ 8781 w 10845"/>
              <a:gd name="connsiteY6" fmla="*/ 816 h 10222"/>
              <a:gd name="connsiteX7" fmla="*/ 8721 w 10845"/>
              <a:gd name="connsiteY7" fmla="*/ 1020 h 10222"/>
              <a:gd name="connsiteX8" fmla="*/ 8542 w 10845"/>
              <a:gd name="connsiteY8" fmla="*/ 1633 h 10222"/>
              <a:gd name="connsiteX9" fmla="*/ 7693 w 10845"/>
              <a:gd name="connsiteY9" fmla="*/ 1642 h 10222"/>
              <a:gd name="connsiteX10" fmla="*/ 706 w 10845"/>
              <a:gd name="connsiteY10" fmla="*/ 0 h 10222"/>
              <a:gd name="connsiteX0" fmla="*/ 0 w 10845"/>
              <a:gd name="connsiteY0" fmla="*/ 9741 h 10222"/>
              <a:gd name="connsiteX1" fmla="*/ 7296 w 10845"/>
              <a:gd name="connsiteY1" fmla="*/ 9490 h 10222"/>
              <a:gd name="connsiteX2" fmla="*/ 7296 w 10845"/>
              <a:gd name="connsiteY2" fmla="*/ 9490 h 10222"/>
              <a:gd name="connsiteX3" fmla="*/ 7296 w 10845"/>
              <a:gd name="connsiteY3" fmla="*/ 10000 h 10222"/>
              <a:gd name="connsiteX4" fmla="*/ 10845 w 10845"/>
              <a:gd name="connsiteY4" fmla="*/ 5882 h 10222"/>
              <a:gd name="connsiteX5" fmla="*/ 8781 w 10845"/>
              <a:gd name="connsiteY5" fmla="*/ 816 h 10222"/>
              <a:gd name="connsiteX6" fmla="*/ 8781 w 10845"/>
              <a:gd name="connsiteY6" fmla="*/ 816 h 10222"/>
              <a:gd name="connsiteX7" fmla="*/ 8721 w 10845"/>
              <a:gd name="connsiteY7" fmla="*/ 1020 h 10222"/>
              <a:gd name="connsiteX8" fmla="*/ 8542 w 10845"/>
              <a:gd name="connsiteY8" fmla="*/ 1633 h 10222"/>
              <a:gd name="connsiteX9" fmla="*/ 7880 w 10845"/>
              <a:gd name="connsiteY9" fmla="*/ 1819 h 10222"/>
              <a:gd name="connsiteX10" fmla="*/ 706 w 10845"/>
              <a:gd name="connsiteY10" fmla="*/ 0 h 10222"/>
              <a:gd name="connsiteX0" fmla="*/ 0 w 10845"/>
              <a:gd name="connsiteY0" fmla="*/ 9741 h 10222"/>
              <a:gd name="connsiteX1" fmla="*/ 7296 w 10845"/>
              <a:gd name="connsiteY1" fmla="*/ 9490 h 10222"/>
              <a:gd name="connsiteX2" fmla="*/ 7296 w 10845"/>
              <a:gd name="connsiteY2" fmla="*/ 9490 h 10222"/>
              <a:gd name="connsiteX3" fmla="*/ 7296 w 10845"/>
              <a:gd name="connsiteY3" fmla="*/ 10000 h 10222"/>
              <a:gd name="connsiteX4" fmla="*/ 10845 w 10845"/>
              <a:gd name="connsiteY4" fmla="*/ 5882 h 10222"/>
              <a:gd name="connsiteX5" fmla="*/ 8781 w 10845"/>
              <a:gd name="connsiteY5" fmla="*/ 816 h 10222"/>
              <a:gd name="connsiteX6" fmla="*/ 8781 w 10845"/>
              <a:gd name="connsiteY6" fmla="*/ 816 h 10222"/>
              <a:gd name="connsiteX7" fmla="*/ 8721 w 10845"/>
              <a:gd name="connsiteY7" fmla="*/ 1020 h 10222"/>
              <a:gd name="connsiteX8" fmla="*/ 8542 w 10845"/>
              <a:gd name="connsiteY8" fmla="*/ 1633 h 10222"/>
              <a:gd name="connsiteX9" fmla="*/ 706 w 10845"/>
              <a:gd name="connsiteY9" fmla="*/ 0 h 10222"/>
              <a:gd name="connsiteX0" fmla="*/ 0 w 10845"/>
              <a:gd name="connsiteY0" fmla="*/ 9741 h 10222"/>
              <a:gd name="connsiteX1" fmla="*/ 7296 w 10845"/>
              <a:gd name="connsiteY1" fmla="*/ 9490 h 10222"/>
              <a:gd name="connsiteX2" fmla="*/ 7296 w 10845"/>
              <a:gd name="connsiteY2" fmla="*/ 9490 h 10222"/>
              <a:gd name="connsiteX3" fmla="*/ 7296 w 10845"/>
              <a:gd name="connsiteY3" fmla="*/ 10000 h 10222"/>
              <a:gd name="connsiteX4" fmla="*/ 10845 w 10845"/>
              <a:gd name="connsiteY4" fmla="*/ 5882 h 10222"/>
              <a:gd name="connsiteX5" fmla="*/ 8781 w 10845"/>
              <a:gd name="connsiteY5" fmla="*/ 816 h 10222"/>
              <a:gd name="connsiteX6" fmla="*/ 8781 w 10845"/>
              <a:gd name="connsiteY6" fmla="*/ 816 h 10222"/>
              <a:gd name="connsiteX7" fmla="*/ 8721 w 10845"/>
              <a:gd name="connsiteY7" fmla="*/ 1020 h 10222"/>
              <a:gd name="connsiteX8" fmla="*/ 8542 w 10845"/>
              <a:gd name="connsiteY8" fmla="*/ 1633 h 10222"/>
              <a:gd name="connsiteX9" fmla="*/ 706 w 10845"/>
              <a:gd name="connsiteY9" fmla="*/ 0 h 10222"/>
              <a:gd name="connsiteX0" fmla="*/ 0 w 10845"/>
              <a:gd name="connsiteY0" fmla="*/ 9741 h 10222"/>
              <a:gd name="connsiteX1" fmla="*/ 7296 w 10845"/>
              <a:gd name="connsiteY1" fmla="*/ 9490 h 10222"/>
              <a:gd name="connsiteX2" fmla="*/ 7296 w 10845"/>
              <a:gd name="connsiteY2" fmla="*/ 9490 h 10222"/>
              <a:gd name="connsiteX3" fmla="*/ 7296 w 10845"/>
              <a:gd name="connsiteY3" fmla="*/ 10000 h 10222"/>
              <a:gd name="connsiteX4" fmla="*/ 10845 w 10845"/>
              <a:gd name="connsiteY4" fmla="*/ 5882 h 10222"/>
              <a:gd name="connsiteX5" fmla="*/ 8781 w 10845"/>
              <a:gd name="connsiteY5" fmla="*/ 816 h 10222"/>
              <a:gd name="connsiteX6" fmla="*/ 8781 w 10845"/>
              <a:gd name="connsiteY6" fmla="*/ 816 h 10222"/>
              <a:gd name="connsiteX7" fmla="*/ 8721 w 10845"/>
              <a:gd name="connsiteY7" fmla="*/ 1020 h 10222"/>
              <a:gd name="connsiteX8" fmla="*/ 8542 w 10845"/>
              <a:gd name="connsiteY8" fmla="*/ 1633 h 10222"/>
              <a:gd name="connsiteX9" fmla="*/ 706 w 10845"/>
              <a:gd name="connsiteY9" fmla="*/ 0 h 10222"/>
              <a:gd name="connsiteX0" fmla="*/ 0 w 12415"/>
              <a:gd name="connsiteY0" fmla="*/ 9208 h 10000"/>
              <a:gd name="connsiteX1" fmla="*/ 8866 w 12415"/>
              <a:gd name="connsiteY1" fmla="*/ 9490 h 10000"/>
              <a:gd name="connsiteX2" fmla="*/ 8866 w 12415"/>
              <a:gd name="connsiteY2" fmla="*/ 9490 h 10000"/>
              <a:gd name="connsiteX3" fmla="*/ 8866 w 12415"/>
              <a:gd name="connsiteY3" fmla="*/ 10000 h 10000"/>
              <a:gd name="connsiteX4" fmla="*/ 12415 w 12415"/>
              <a:gd name="connsiteY4" fmla="*/ 5882 h 10000"/>
              <a:gd name="connsiteX5" fmla="*/ 10351 w 12415"/>
              <a:gd name="connsiteY5" fmla="*/ 816 h 10000"/>
              <a:gd name="connsiteX6" fmla="*/ 10351 w 12415"/>
              <a:gd name="connsiteY6" fmla="*/ 816 h 10000"/>
              <a:gd name="connsiteX7" fmla="*/ 10291 w 12415"/>
              <a:gd name="connsiteY7" fmla="*/ 1020 h 10000"/>
              <a:gd name="connsiteX8" fmla="*/ 10112 w 12415"/>
              <a:gd name="connsiteY8" fmla="*/ 1633 h 10000"/>
              <a:gd name="connsiteX9" fmla="*/ 2276 w 12415"/>
              <a:gd name="connsiteY9" fmla="*/ 0 h 10000"/>
              <a:gd name="connsiteX0" fmla="*/ 0 w 12415"/>
              <a:gd name="connsiteY0" fmla="*/ 8769 h 9561"/>
              <a:gd name="connsiteX1" fmla="*/ 8866 w 12415"/>
              <a:gd name="connsiteY1" fmla="*/ 9051 h 9561"/>
              <a:gd name="connsiteX2" fmla="*/ 8866 w 12415"/>
              <a:gd name="connsiteY2" fmla="*/ 9051 h 9561"/>
              <a:gd name="connsiteX3" fmla="*/ 8866 w 12415"/>
              <a:gd name="connsiteY3" fmla="*/ 9561 h 9561"/>
              <a:gd name="connsiteX4" fmla="*/ 12415 w 12415"/>
              <a:gd name="connsiteY4" fmla="*/ 5443 h 9561"/>
              <a:gd name="connsiteX5" fmla="*/ 10351 w 12415"/>
              <a:gd name="connsiteY5" fmla="*/ 377 h 9561"/>
              <a:gd name="connsiteX6" fmla="*/ 10351 w 12415"/>
              <a:gd name="connsiteY6" fmla="*/ 377 h 9561"/>
              <a:gd name="connsiteX7" fmla="*/ 10291 w 12415"/>
              <a:gd name="connsiteY7" fmla="*/ 581 h 9561"/>
              <a:gd name="connsiteX8" fmla="*/ 10112 w 12415"/>
              <a:gd name="connsiteY8" fmla="*/ 1194 h 9561"/>
              <a:gd name="connsiteX9" fmla="*/ 3420 w 12415"/>
              <a:gd name="connsiteY9" fmla="*/ 0 h 9561"/>
              <a:gd name="connsiteX0" fmla="*/ 0 w 10000"/>
              <a:gd name="connsiteY0" fmla="*/ 10606 h 11434"/>
              <a:gd name="connsiteX1" fmla="*/ 7141 w 10000"/>
              <a:gd name="connsiteY1" fmla="*/ 10901 h 11434"/>
              <a:gd name="connsiteX2" fmla="*/ 7141 w 10000"/>
              <a:gd name="connsiteY2" fmla="*/ 10901 h 11434"/>
              <a:gd name="connsiteX3" fmla="*/ 7141 w 10000"/>
              <a:gd name="connsiteY3" fmla="*/ 11434 h 11434"/>
              <a:gd name="connsiteX4" fmla="*/ 10000 w 10000"/>
              <a:gd name="connsiteY4" fmla="*/ 7127 h 11434"/>
              <a:gd name="connsiteX5" fmla="*/ 8337 w 10000"/>
              <a:gd name="connsiteY5" fmla="*/ 1828 h 11434"/>
              <a:gd name="connsiteX6" fmla="*/ 8337 w 10000"/>
              <a:gd name="connsiteY6" fmla="*/ 1828 h 11434"/>
              <a:gd name="connsiteX7" fmla="*/ 8289 w 10000"/>
              <a:gd name="connsiteY7" fmla="*/ 2042 h 11434"/>
              <a:gd name="connsiteX8" fmla="*/ 8145 w 10000"/>
              <a:gd name="connsiteY8" fmla="*/ 2683 h 11434"/>
              <a:gd name="connsiteX9" fmla="*/ 4183 w 10000"/>
              <a:gd name="connsiteY9" fmla="*/ 0 h 11434"/>
              <a:gd name="connsiteX0" fmla="*/ 0 w 10000"/>
              <a:gd name="connsiteY0" fmla="*/ 10606 h 11434"/>
              <a:gd name="connsiteX1" fmla="*/ 7141 w 10000"/>
              <a:gd name="connsiteY1" fmla="*/ 10901 h 11434"/>
              <a:gd name="connsiteX2" fmla="*/ 7141 w 10000"/>
              <a:gd name="connsiteY2" fmla="*/ 10901 h 11434"/>
              <a:gd name="connsiteX3" fmla="*/ 7141 w 10000"/>
              <a:gd name="connsiteY3" fmla="*/ 11434 h 11434"/>
              <a:gd name="connsiteX4" fmla="*/ 10000 w 10000"/>
              <a:gd name="connsiteY4" fmla="*/ 7127 h 11434"/>
              <a:gd name="connsiteX5" fmla="*/ 8337 w 10000"/>
              <a:gd name="connsiteY5" fmla="*/ 1828 h 11434"/>
              <a:gd name="connsiteX6" fmla="*/ 8337 w 10000"/>
              <a:gd name="connsiteY6" fmla="*/ 1828 h 11434"/>
              <a:gd name="connsiteX7" fmla="*/ 8289 w 10000"/>
              <a:gd name="connsiteY7" fmla="*/ 2042 h 11434"/>
              <a:gd name="connsiteX8" fmla="*/ 8145 w 10000"/>
              <a:gd name="connsiteY8" fmla="*/ 2683 h 11434"/>
              <a:gd name="connsiteX9" fmla="*/ 4183 w 10000"/>
              <a:gd name="connsiteY9" fmla="*/ 0 h 11434"/>
              <a:gd name="connsiteX0" fmla="*/ 0 w 10000"/>
              <a:gd name="connsiteY0" fmla="*/ 9887 h 10715"/>
              <a:gd name="connsiteX1" fmla="*/ 7141 w 10000"/>
              <a:gd name="connsiteY1" fmla="*/ 10182 h 10715"/>
              <a:gd name="connsiteX2" fmla="*/ 7141 w 10000"/>
              <a:gd name="connsiteY2" fmla="*/ 10182 h 10715"/>
              <a:gd name="connsiteX3" fmla="*/ 7141 w 10000"/>
              <a:gd name="connsiteY3" fmla="*/ 10715 h 10715"/>
              <a:gd name="connsiteX4" fmla="*/ 10000 w 10000"/>
              <a:gd name="connsiteY4" fmla="*/ 6408 h 10715"/>
              <a:gd name="connsiteX5" fmla="*/ 8337 w 10000"/>
              <a:gd name="connsiteY5" fmla="*/ 1109 h 10715"/>
              <a:gd name="connsiteX6" fmla="*/ 8337 w 10000"/>
              <a:gd name="connsiteY6" fmla="*/ 1109 h 10715"/>
              <a:gd name="connsiteX7" fmla="*/ 8289 w 10000"/>
              <a:gd name="connsiteY7" fmla="*/ 1323 h 10715"/>
              <a:gd name="connsiteX8" fmla="*/ 8145 w 10000"/>
              <a:gd name="connsiteY8" fmla="*/ 1964 h 10715"/>
              <a:gd name="connsiteX9" fmla="*/ 4936 w 10000"/>
              <a:gd name="connsiteY9" fmla="*/ 0 h 10715"/>
              <a:gd name="connsiteX0" fmla="*/ 0 w 10000"/>
              <a:gd name="connsiteY0" fmla="*/ 9887 h 10715"/>
              <a:gd name="connsiteX1" fmla="*/ 7141 w 10000"/>
              <a:gd name="connsiteY1" fmla="*/ 10182 h 10715"/>
              <a:gd name="connsiteX2" fmla="*/ 7141 w 10000"/>
              <a:gd name="connsiteY2" fmla="*/ 10182 h 10715"/>
              <a:gd name="connsiteX3" fmla="*/ 7141 w 10000"/>
              <a:gd name="connsiteY3" fmla="*/ 10715 h 10715"/>
              <a:gd name="connsiteX4" fmla="*/ 10000 w 10000"/>
              <a:gd name="connsiteY4" fmla="*/ 6408 h 10715"/>
              <a:gd name="connsiteX5" fmla="*/ 8337 w 10000"/>
              <a:gd name="connsiteY5" fmla="*/ 1109 h 10715"/>
              <a:gd name="connsiteX6" fmla="*/ 8337 w 10000"/>
              <a:gd name="connsiteY6" fmla="*/ 1109 h 10715"/>
              <a:gd name="connsiteX7" fmla="*/ 8289 w 10000"/>
              <a:gd name="connsiteY7" fmla="*/ 1323 h 10715"/>
              <a:gd name="connsiteX8" fmla="*/ 8208 w 10000"/>
              <a:gd name="connsiteY8" fmla="*/ 1866 h 10715"/>
              <a:gd name="connsiteX9" fmla="*/ 4936 w 10000"/>
              <a:gd name="connsiteY9" fmla="*/ 0 h 10715"/>
              <a:gd name="connsiteX0" fmla="*/ 0 w 10000"/>
              <a:gd name="connsiteY0" fmla="*/ 9887 h 10715"/>
              <a:gd name="connsiteX1" fmla="*/ 7141 w 10000"/>
              <a:gd name="connsiteY1" fmla="*/ 10182 h 10715"/>
              <a:gd name="connsiteX2" fmla="*/ 7141 w 10000"/>
              <a:gd name="connsiteY2" fmla="*/ 10182 h 10715"/>
              <a:gd name="connsiteX3" fmla="*/ 7141 w 10000"/>
              <a:gd name="connsiteY3" fmla="*/ 10715 h 10715"/>
              <a:gd name="connsiteX4" fmla="*/ 10000 w 10000"/>
              <a:gd name="connsiteY4" fmla="*/ 6408 h 10715"/>
              <a:gd name="connsiteX5" fmla="*/ 8337 w 10000"/>
              <a:gd name="connsiteY5" fmla="*/ 1109 h 10715"/>
              <a:gd name="connsiteX6" fmla="*/ 8337 w 10000"/>
              <a:gd name="connsiteY6" fmla="*/ 1109 h 10715"/>
              <a:gd name="connsiteX7" fmla="*/ 8289 w 10000"/>
              <a:gd name="connsiteY7" fmla="*/ 1323 h 10715"/>
              <a:gd name="connsiteX8" fmla="*/ 8208 w 10000"/>
              <a:gd name="connsiteY8" fmla="*/ 1866 h 10715"/>
              <a:gd name="connsiteX9" fmla="*/ 4936 w 10000"/>
              <a:gd name="connsiteY9" fmla="*/ 0 h 10715"/>
              <a:gd name="connsiteX0" fmla="*/ 0 w 10201"/>
              <a:gd name="connsiteY0" fmla="*/ 8734 h 10715"/>
              <a:gd name="connsiteX1" fmla="*/ 7342 w 10201"/>
              <a:gd name="connsiteY1" fmla="*/ 10182 h 10715"/>
              <a:gd name="connsiteX2" fmla="*/ 7342 w 10201"/>
              <a:gd name="connsiteY2" fmla="*/ 10182 h 10715"/>
              <a:gd name="connsiteX3" fmla="*/ 7342 w 10201"/>
              <a:gd name="connsiteY3" fmla="*/ 10715 h 10715"/>
              <a:gd name="connsiteX4" fmla="*/ 10201 w 10201"/>
              <a:gd name="connsiteY4" fmla="*/ 6408 h 10715"/>
              <a:gd name="connsiteX5" fmla="*/ 8538 w 10201"/>
              <a:gd name="connsiteY5" fmla="*/ 1109 h 10715"/>
              <a:gd name="connsiteX6" fmla="*/ 8538 w 10201"/>
              <a:gd name="connsiteY6" fmla="*/ 1109 h 10715"/>
              <a:gd name="connsiteX7" fmla="*/ 8490 w 10201"/>
              <a:gd name="connsiteY7" fmla="*/ 1323 h 10715"/>
              <a:gd name="connsiteX8" fmla="*/ 8409 w 10201"/>
              <a:gd name="connsiteY8" fmla="*/ 1866 h 10715"/>
              <a:gd name="connsiteX9" fmla="*/ 5137 w 10201"/>
              <a:gd name="connsiteY9" fmla="*/ 0 h 10715"/>
              <a:gd name="connsiteX0" fmla="*/ 0 w 10201"/>
              <a:gd name="connsiteY0" fmla="*/ 8734 h 10832"/>
              <a:gd name="connsiteX1" fmla="*/ 7342 w 10201"/>
              <a:gd name="connsiteY1" fmla="*/ 10182 h 10832"/>
              <a:gd name="connsiteX2" fmla="*/ 7342 w 10201"/>
              <a:gd name="connsiteY2" fmla="*/ 10182 h 10832"/>
              <a:gd name="connsiteX3" fmla="*/ 7342 w 10201"/>
              <a:gd name="connsiteY3" fmla="*/ 10715 h 10832"/>
              <a:gd name="connsiteX4" fmla="*/ 10201 w 10201"/>
              <a:gd name="connsiteY4" fmla="*/ 6408 h 10832"/>
              <a:gd name="connsiteX5" fmla="*/ 8538 w 10201"/>
              <a:gd name="connsiteY5" fmla="*/ 1109 h 10832"/>
              <a:gd name="connsiteX6" fmla="*/ 8538 w 10201"/>
              <a:gd name="connsiteY6" fmla="*/ 1109 h 10832"/>
              <a:gd name="connsiteX7" fmla="*/ 8490 w 10201"/>
              <a:gd name="connsiteY7" fmla="*/ 1323 h 10832"/>
              <a:gd name="connsiteX8" fmla="*/ 8409 w 10201"/>
              <a:gd name="connsiteY8" fmla="*/ 1866 h 10832"/>
              <a:gd name="connsiteX9" fmla="*/ 5137 w 10201"/>
              <a:gd name="connsiteY9" fmla="*/ 0 h 10832"/>
              <a:gd name="connsiteX0" fmla="*/ 0 w 10738"/>
              <a:gd name="connsiteY0" fmla="*/ 8185 h 10715"/>
              <a:gd name="connsiteX1" fmla="*/ 7879 w 10738"/>
              <a:gd name="connsiteY1" fmla="*/ 10182 h 10715"/>
              <a:gd name="connsiteX2" fmla="*/ 7879 w 10738"/>
              <a:gd name="connsiteY2" fmla="*/ 10182 h 10715"/>
              <a:gd name="connsiteX3" fmla="*/ 7879 w 10738"/>
              <a:gd name="connsiteY3" fmla="*/ 10715 h 10715"/>
              <a:gd name="connsiteX4" fmla="*/ 10738 w 10738"/>
              <a:gd name="connsiteY4" fmla="*/ 6408 h 10715"/>
              <a:gd name="connsiteX5" fmla="*/ 9075 w 10738"/>
              <a:gd name="connsiteY5" fmla="*/ 1109 h 10715"/>
              <a:gd name="connsiteX6" fmla="*/ 9075 w 10738"/>
              <a:gd name="connsiteY6" fmla="*/ 1109 h 10715"/>
              <a:gd name="connsiteX7" fmla="*/ 9027 w 10738"/>
              <a:gd name="connsiteY7" fmla="*/ 1323 h 10715"/>
              <a:gd name="connsiteX8" fmla="*/ 8946 w 10738"/>
              <a:gd name="connsiteY8" fmla="*/ 1866 h 10715"/>
              <a:gd name="connsiteX9" fmla="*/ 5674 w 10738"/>
              <a:gd name="connsiteY9" fmla="*/ 0 h 10715"/>
              <a:gd name="connsiteX0" fmla="*/ 0 w 10738"/>
              <a:gd name="connsiteY0" fmla="*/ 8185 h 10876"/>
              <a:gd name="connsiteX1" fmla="*/ 7879 w 10738"/>
              <a:gd name="connsiteY1" fmla="*/ 10182 h 10876"/>
              <a:gd name="connsiteX2" fmla="*/ 7879 w 10738"/>
              <a:gd name="connsiteY2" fmla="*/ 10182 h 10876"/>
              <a:gd name="connsiteX3" fmla="*/ 7879 w 10738"/>
              <a:gd name="connsiteY3" fmla="*/ 10715 h 10876"/>
              <a:gd name="connsiteX4" fmla="*/ 10738 w 10738"/>
              <a:gd name="connsiteY4" fmla="*/ 6408 h 10876"/>
              <a:gd name="connsiteX5" fmla="*/ 9075 w 10738"/>
              <a:gd name="connsiteY5" fmla="*/ 1109 h 10876"/>
              <a:gd name="connsiteX6" fmla="*/ 9075 w 10738"/>
              <a:gd name="connsiteY6" fmla="*/ 1109 h 10876"/>
              <a:gd name="connsiteX7" fmla="*/ 9027 w 10738"/>
              <a:gd name="connsiteY7" fmla="*/ 1323 h 10876"/>
              <a:gd name="connsiteX8" fmla="*/ 8946 w 10738"/>
              <a:gd name="connsiteY8" fmla="*/ 1866 h 10876"/>
              <a:gd name="connsiteX9" fmla="*/ 5674 w 10738"/>
              <a:gd name="connsiteY9" fmla="*/ 0 h 10876"/>
              <a:gd name="connsiteX0" fmla="*/ 0 w 10212"/>
              <a:gd name="connsiteY0" fmla="*/ 8185 h 10876"/>
              <a:gd name="connsiteX1" fmla="*/ 7879 w 10212"/>
              <a:gd name="connsiteY1" fmla="*/ 10182 h 10876"/>
              <a:gd name="connsiteX2" fmla="*/ 7879 w 10212"/>
              <a:gd name="connsiteY2" fmla="*/ 10182 h 10876"/>
              <a:gd name="connsiteX3" fmla="*/ 7879 w 10212"/>
              <a:gd name="connsiteY3" fmla="*/ 10715 h 10876"/>
              <a:gd name="connsiteX4" fmla="*/ 10212 w 10212"/>
              <a:gd name="connsiteY4" fmla="*/ 6451 h 10876"/>
              <a:gd name="connsiteX5" fmla="*/ 9075 w 10212"/>
              <a:gd name="connsiteY5" fmla="*/ 1109 h 10876"/>
              <a:gd name="connsiteX6" fmla="*/ 9075 w 10212"/>
              <a:gd name="connsiteY6" fmla="*/ 1109 h 10876"/>
              <a:gd name="connsiteX7" fmla="*/ 9027 w 10212"/>
              <a:gd name="connsiteY7" fmla="*/ 1323 h 10876"/>
              <a:gd name="connsiteX8" fmla="*/ 8946 w 10212"/>
              <a:gd name="connsiteY8" fmla="*/ 1866 h 10876"/>
              <a:gd name="connsiteX9" fmla="*/ 5674 w 10212"/>
              <a:gd name="connsiteY9" fmla="*/ 0 h 10876"/>
              <a:gd name="connsiteX0" fmla="*/ 0 w 10322"/>
              <a:gd name="connsiteY0" fmla="*/ 8185 h 10876"/>
              <a:gd name="connsiteX1" fmla="*/ 7879 w 10322"/>
              <a:gd name="connsiteY1" fmla="*/ 10182 h 10876"/>
              <a:gd name="connsiteX2" fmla="*/ 7879 w 10322"/>
              <a:gd name="connsiteY2" fmla="*/ 10182 h 10876"/>
              <a:gd name="connsiteX3" fmla="*/ 7879 w 10322"/>
              <a:gd name="connsiteY3" fmla="*/ 10715 h 10876"/>
              <a:gd name="connsiteX4" fmla="*/ 10322 w 10322"/>
              <a:gd name="connsiteY4" fmla="*/ 6677 h 10876"/>
              <a:gd name="connsiteX5" fmla="*/ 9075 w 10322"/>
              <a:gd name="connsiteY5" fmla="*/ 1109 h 10876"/>
              <a:gd name="connsiteX6" fmla="*/ 9075 w 10322"/>
              <a:gd name="connsiteY6" fmla="*/ 1109 h 10876"/>
              <a:gd name="connsiteX7" fmla="*/ 9027 w 10322"/>
              <a:gd name="connsiteY7" fmla="*/ 1323 h 10876"/>
              <a:gd name="connsiteX8" fmla="*/ 8946 w 10322"/>
              <a:gd name="connsiteY8" fmla="*/ 1866 h 10876"/>
              <a:gd name="connsiteX9" fmla="*/ 5674 w 10322"/>
              <a:gd name="connsiteY9" fmla="*/ 0 h 10876"/>
              <a:gd name="connsiteX0" fmla="*/ 0 w 10351"/>
              <a:gd name="connsiteY0" fmla="*/ 8185 h 10876"/>
              <a:gd name="connsiteX1" fmla="*/ 7879 w 10351"/>
              <a:gd name="connsiteY1" fmla="*/ 10182 h 10876"/>
              <a:gd name="connsiteX2" fmla="*/ 7879 w 10351"/>
              <a:gd name="connsiteY2" fmla="*/ 10182 h 10876"/>
              <a:gd name="connsiteX3" fmla="*/ 7879 w 10351"/>
              <a:gd name="connsiteY3" fmla="*/ 10715 h 10876"/>
              <a:gd name="connsiteX4" fmla="*/ 10351 w 10351"/>
              <a:gd name="connsiteY4" fmla="*/ 6630 h 10876"/>
              <a:gd name="connsiteX5" fmla="*/ 9075 w 10351"/>
              <a:gd name="connsiteY5" fmla="*/ 1109 h 10876"/>
              <a:gd name="connsiteX6" fmla="*/ 9075 w 10351"/>
              <a:gd name="connsiteY6" fmla="*/ 1109 h 10876"/>
              <a:gd name="connsiteX7" fmla="*/ 9027 w 10351"/>
              <a:gd name="connsiteY7" fmla="*/ 1323 h 10876"/>
              <a:gd name="connsiteX8" fmla="*/ 8946 w 10351"/>
              <a:gd name="connsiteY8" fmla="*/ 1866 h 10876"/>
              <a:gd name="connsiteX9" fmla="*/ 5674 w 10351"/>
              <a:gd name="connsiteY9" fmla="*/ 0 h 1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51" h="10876">
                <a:moveTo>
                  <a:pt x="0" y="8185"/>
                </a:moveTo>
                <a:cubicBezTo>
                  <a:pt x="3256" y="11800"/>
                  <a:pt x="5772" y="10997"/>
                  <a:pt x="7879" y="10182"/>
                </a:cubicBezTo>
                <a:lnTo>
                  <a:pt x="7879" y="10182"/>
                </a:lnTo>
                <a:lnTo>
                  <a:pt x="7879" y="10715"/>
                </a:lnTo>
                <a:lnTo>
                  <a:pt x="10351" y="6630"/>
                </a:lnTo>
                <a:lnTo>
                  <a:pt x="9075" y="1109"/>
                </a:lnTo>
                <a:lnTo>
                  <a:pt x="9075" y="1109"/>
                </a:lnTo>
                <a:cubicBezTo>
                  <a:pt x="9059" y="1181"/>
                  <a:pt x="9043" y="1252"/>
                  <a:pt x="9027" y="1323"/>
                </a:cubicBezTo>
                <a:cubicBezTo>
                  <a:pt x="8979" y="1536"/>
                  <a:pt x="8994" y="1652"/>
                  <a:pt x="8946" y="1866"/>
                </a:cubicBezTo>
                <a:cubicBezTo>
                  <a:pt x="7555" y="2494"/>
                  <a:pt x="6265" y="1227"/>
                  <a:pt x="5674" y="0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ap="rnd">
            <a:noFill/>
            <a:prstDash val="solid"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de-DE" sz="998" dirty="0">
              <a:solidFill>
                <a:srgbClr val="6363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e Legende 42">
            <a:hlinkClick r:id="rId3" action="ppaction://hlinksldjump"/>
          </p:cNvPr>
          <p:cNvSpPr/>
          <p:nvPr/>
        </p:nvSpPr>
        <p:spPr>
          <a:xfrm>
            <a:off x="7871086" y="2635252"/>
            <a:ext cx="1498745" cy="1033050"/>
          </a:xfrm>
          <a:prstGeom prst="wedgeEllipseCallout">
            <a:avLst>
              <a:gd name="adj1" fmla="val 30475"/>
              <a:gd name="adj2" fmla="val 6563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98" dirty="0">
                <a:solidFill>
                  <a:srgbClr val="636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5" name="Freeform 54"/>
          <p:cNvSpPr>
            <a:spLocks/>
          </p:cNvSpPr>
          <p:nvPr/>
        </p:nvSpPr>
        <p:spPr bwMode="auto">
          <a:xfrm>
            <a:off x="213837" y="3916585"/>
            <a:ext cx="1956611" cy="736672"/>
          </a:xfrm>
          <a:custGeom>
            <a:avLst/>
            <a:gdLst>
              <a:gd name="T0" fmla="*/ 712 w 712"/>
              <a:gd name="T1" fmla="*/ 90 h 356"/>
              <a:gd name="T2" fmla="*/ 710 w 712"/>
              <a:gd name="T3" fmla="*/ 90 h 356"/>
              <a:gd name="T4" fmla="*/ 606 w 712"/>
              <a:gd name="T5" fmla="*/ 226 h 356"/>
              <a:gd name="T6" fmla="*/ 606 w 712"/>
              <a:gd name="T7" fmla="*/ 226 h 356"/>
              <a:gd name="T8" fmla="*/ 604 w 712"/>
              <a:gd name="T9" fmla="*/ 226 h 356"/>
              <a:gd name="T10" fmla="*/ 602 w 712"/>
              <a:gd name="T11" fmla="*/ 222 h 356"/>
              <a:gd name="T12" fmla="*/ 598 w 712"/>
              <a:gd name="T13" fmla="*/ 212 h 356"/>
              <a:gd name="T14" fmla="*/ 594 w 712"/>
              <a:gd name="T15" fmla="*/ 194 h 356"/>
              <a:gd name="T16" fmla="*/ 594 w 712"/>
              <a:gd name="T17" fmla="*/ 194 h 356"/>
              <a:gd name="T18" fmla="*/ 526 w 712"/>
              <a:gd name="T19" fmla="*/ 208 h 356"/>
              <a:gd name="T20" fmla="*/ 462 w 712"/>
              <a:gd name="T21" fmla="*/ 224 h 356"/>
              <a:gd name="T22" fmla="*/ 402 w 712"/>
              <a:gd name="T23" fmla="*/ 240 h 356"/>
              <a:gd name="T24" fmla="*/ 342 w 712"/>
              <a:gd name="T25" fmla="*/ 258 h 356"/>
              <a:gd name="T26" fmla="*/ 278 w 712"/>
              <a:gd name="T27" fmla="*/ 278 h 356"/>
              <a:gd name="T28" fmla="*/ 212 w 712"/>
              <a:gd name="T29" fmla="*/ 300 h 356"/>
              <a:gd name="T30" fmla="*/ 56 w 712"/>
              <a:gd name="T31" fmla="*/ 356 h 356"/>
              <a:gd name="T32" fmla="*/ 0 w 712"/>
              <a:gd name="T33" fmla="*/ 204 h 356"/>
              <a:gd name="T34" fmla="*/ 0 w 712"/>
              <a:gd name="T35" fmla="*/ 204 h 356"/>
              <a:gd name="T36" fmla="*/ 164 w 712"/>
              <a:gd name="T37" fmla="*/ 146 h 356"/>
              <a:gd name="T38" fmla="*/ 234 w 712"/>
              <a:gd name="T39" fmla="*/ 122 h 356"/>
              <a:gd name="T40" fmla="*/ 300 w 712"/>
              <a:gd name="T41" fmla="*/ 100 h 356"/>
              <a:gd name="T42" fmla="*/ 364 w 712"/>
              <a:gd name="T43" fmla="*/ 82 h 356"/>
              <a:gd name="T44" fmla="*/ 430 w 712"/>
              <a:gd name="T45" fmla="*/ 66 h 356"/>
              <a:gd name="T46" fmla="*/ 498 w 712"/>
              <a:gd name="T47" fmla="*/ 50 h 356"/>
              <a:gd name="T48" fmla="*/ 572 w 712"/>
              <a:gd name="T49" fmla="*/ 36 h 356"/>
              <a:gd name="T50" fmla="*/ 572 w 712"/>
              <a:gd name="T51" fmla="*/ 36 h 356"/>
              <a:gd name="T52" fmla="*/ 572 w 712"/>
              <a:gd name="T53" fmla="*/ 12 h 356"/>
              <a:gd name="T54" fmla="*/ 572 w 712"/>
              <a:gd name="T55" fmla="*/ 4 h 356"/>
              <a:gd name="T56" fmla="*/ 572 w 712"/>
              <a:gd name="T57" fmla="*/ 0 h 356"/>
              <a:gd name="T58" fmla="*/ 712 w 712"/>
              <a:gd name="T59" fmla="*/ 90 h 356"/>
              <a:gd name="connsiteX0" fmla="*/ 10000 w 10000"/>
              <a:gd name="connsiteY0" fmla="*/ 2528 h 10000"/>
              <a:gd name="connsiteX1" fmla="*/ 9972 w 10000"/>
              <a:gd name="connsiteY1" fmla="*/ 2528 h 10000"/>
              <a:gd name="connsiteX2" fmla="*/ 8511 w 10000"/>
              <a:gd name="connsiteY2" fmla="*/ 6348 h 10000"/>
              <a:gd name="connsiteX3" fmla="*/ 8511 w 10000"/>
              <a:gd name="connsiteY3" fmla="*/ 6348 h 10000"/>
              <a:gd name="connsiteX4" fmla="*/ 8483 w 10000"/>
              <a:gd name="connsiteY4" fmla="*/ 6348 h 10000"/>
              <a:gd name="connsiteX5" fmla="*/ 8455 w 10000"/>
              <a:gd name="connsiteY5" fmla="*/ 6236 h 10000"/>
              <a:gd name="connsiteX6" fmla="*/ 8399 w 10000"/>
              <a:gd name="connsiteY6" fmla="*/ 5955 h 10000"/>
              <a:gd name="connsiteX7" fmla="*/ 8343 w 10000"/>
              <a:gd name="connsiteY7" fmla="*/ 5449 h 10000"/>
              <a:gd name="connsiteX8" fmla="*/ 8343 w 10000"/>
              <a:gd name="connsiteY8" fmla="*/ 5449 h 10000"/>
              <a:gd name="connsiteX9" fmla="*/ 7388 w 10000"/>
              <a:gd name="connsiteY9" fmla="*/ 5843 h 10000"/>
              <a:gd name="connsiteX10" fmla="*/ 6489 w 10000"/>
              <a:gd name="connsiteY10" fmla="*/ 6292 h 10000"/>
              <a:gd name="connsiteX11" fmla="*/ 5646 w 10000"/>
              <a:gd name="connsiteY11" fmla="*/ 6742 h 10000"/>
              <a:gd name="connsiteX12" fmla="*/ 4803 w 10000"/>
              <a:gd name="connsiteY12" fmla="*/ 7247 h 10000"/>
              <a:gd name="connsiteX13" fmla="*/ 3904 w 10000"/>
              <a:gd name="connsiteY13" fmla="*/ 7809 h 10000"/>
              <a:gd name="connsiteX14" fmla="*/ 2978 w 10000"/>
              <a:gd name="connsiteY14" fmla="*/ 8427 h 10000"/>
              <a:gd name="connsiteX15" fmla="*/ 787 w 10000"/>
              <a:gd name="connsiteY15" fmla="*/ 10000 h 10000"/>
              <a:gd name="connsiteX16" fmla="*/ 378 w 10000"/>
              <a:gd name="connsiteY16" fmla="*/ 7681 h 10000"/>
              <a:gd name="connsiteX17" fmla="*/ 0 w 10000"/>
              <a:gd name="connsiteY17" fmla="*/ 5730 h 10000"/>
              <a:gd name="connsiteX18" fmla="*/ 0 w 10000"/>
              <a:gd name="connsiteY18" fmla="*/ 5730 h 10000"/>
              <a:gd name="connsiteX19" fmla="*/ 2303 w 10000"/>
              <a:gd name="connsiteY19" fmla="*/ 4101 h 10000"/>
              <a:gd name="connsiteX20" fmla="*/ 3287 w 10000"/>
              <a:gd name="connsiteY20" fmla="*/ 3427 h 10000"/>
              <a:gd name="connsiteX21" fmla="*/ 4213 w 10000"/>
              <a:gd name="connsiteY21" fmla="*/ 2809 h 10000"/>
              <a:gd name="connsiteX22" fmla="*/ 5112 w 10000"/>
              <a:gd name="connsiteY22" fmla="*/ 2303 h 10000"/>
              <a:gd name="connsiteX23" fmla="*/ 6039 w 10000"/>
              <a:gd name="connsiteY23" fmla="*/ 1854 h 10000"/>
              <a:gd name="connsiteX24" fmla="*/ 6994 w 10000"/>
              <a:gd name="connsiteY24" fmla="*/ 1404 h 10000"/>
              <a:gd name="connsiteX25" fmla="*/ 8034 w 10000"/>
              <a:gd name="connsiteY25" fmla="*/ 1011 h 10000"/>
              <a:gd name="connsiteX26" fmla="*/ 8034 w 10000"/>
              <a:gd name="connsiteY26" fmla="*/ 1011 h 10000"/>
              <a:gd name="connsiteX27" fmla="*/ 8034 w 10000"/>
              <a:gd name="connsiteY27" fmla="*/ 337 h 10000"/>
              <a:gd name="connsiteX28" fmla="*/ 8034 w 10000"/>
              <a:gd name="connsiteY28" fmla="*/ 112 h 10000"/>
              <a:gd name="connsiteX29" fmla="*/ 8034 w 10000"/>
              <a:gd name="connsiteY29" fmla="*/ 0 h 10000"/>
              <a:gd name="connsiteX30" fmla="*/ 10000 w 10000"/>
              <a:gd name="connsiteY30" fmla="*/ 2528 h 10000"/>
              <a:gd name="connsiteX0" fmla="*/ 378 w 10000"/>
              <a:gd name="connsiteY0" fmla="*/ 7681 h 10000"/>
              <a:gd name="connsiteX1" fmla="*/ 0 w 10000"/>
              <a:gd name="connsiteY1" fmla="*/ 5730 h 10000"/>
              <a:gd name="connsiteX2" fmla="*/ 0 w 10000"/>
              <a:gd name="connsiteY2" fmla="*/ 5730 h 10000"/>
              <a:gd name="connsiteX3" fmla="*/ 2303 w 10000"/>
              <a:gd name="connsiteY3" fmla="*/ 4101 h 10000"/>
              <a:gd name="connsiteX4" fmla="*/ 3287 w 10000"/>
              <a:gd name="connsiteY4" fmla="*/ 3427 h 10000"/>
              <a:gd name="connsiteX5" fmla="*/ 4213 w 10000"/>
              <a:gd name="connsiteY5" fmla="*/ 2809 h 10000"/>
              <a:gd name="connsiteX6" fmla="*/ 5112 w 10000"/>
              <a:gd name="connsiteY6" fmla="*/ 2303 h 10000"/>
              <a:gd name="connsiteX7" fmla="*/ 6039 w 10000"/>
              <a:gd name="connsiteY7" fmla="*/ 1854 h 10000"/>
              <a:gd name="connsiteX8" fmla="*/ 6994 w 10000"/>
              <a:gd name="connsiteY8" fmla="*/ 1404 h 10000"/>
              <a:gd name="connsiteX9" fmla="*/ 8034 w 10000"/>
              <a:gd name="connsiteY9" fmla="*/ 1011 h 10000"/>
              <a:gd name="connsiteX10" fmla="*/ 8034 w 10000"/>
              <a:gd name="connsiteY10" fmla="*/ 1011 h 10000"/>
              <a:gd name="connsiteX11" fmla="*/ 8034 w 10000"/>
              <a:gd name="connsiteY11" fmla="*/ 337 h 10000"/>
              <a:gd name="connsiteX12" fmla="*/ 8034 w 10000"/>
              <a:gd name="connsiteY12" fmla="*/ 112 h 10000"/>
              <a:gd name="connsiteX13" fmla="*/ 8034 w 10000"/>
              <a:gd name="connsiteY13" fmla="*/ 0 h 10000"/>
              <a:gd name="connsiteX14" fmla="*/ 10000 w 10000"/>
              <a:gd name="connsiteY14" fmla="*/ 2528 h 10000"/>
              <a:gd name="connsiteX15" fmla="*/ 9972 w 10000"/>
              <a:gd name="connsiteY15" fmla="*/ 2528 h 10000"/>
              <a:gd name="connsiteX16" fmla="*/ 8511 w 10000"/>
              <a:gd name="connsiteY16" fmla="*/ 6348 h 10000"/>
              <a:gd name="connsiteX17" fmla="*/ 8511 w 10000"/>
              <a:gd name="connsiteY17" fmla="*/ 6348 h 10000"/>
              <a:gd name="connsiteX18" fmla="*/ 8483 w 10000"/>
              <a:gd name="connsiteY18" fmla="*/ 6348 h 10000"/>
              <a:gd name="connsiteX19" fmla="*/ 8455 w 10000"/>
              <a:gd name="connsiteY19" fmla="*/ 6236 h 10000"/>
              <a:gd name="connsiteX20" fmla="*/ 8399 w 10000"/>
              <a:gd name="connsiteY20" fmla="*/ 5955 h 10000"/>
              <a:gd name="connsiteX21" fmla="*/ 8343 w 10000"/>
              <a:gd name="connsiteY21" fmla="*/ 5449 h 10000"/>
              <a:gd name="connsiteX22" fmla="*/ 8343 w 10000"/>
              <a:gd name="connsiteY22" fmla="*/ 5449 h 10000"/>
              <a:gd name="connsiteX23" fmla="*/ 7388 w 10000"/>
              <a:gd name="connsiteY23" fmla="*/ 5843 h 10000"/>
              <a:gd name="connsiteX24" fmla="*/ 6489 w 10000"/>
              <a:gd name="connsiteY24" fmla="*/ 6292 h 10000"/>
              <a:gd name="connsiteX25" fmla="*/ 5646 w 10000"/>
              <a:gd name="connsiteY25" fmla="*/ 6742 h 10000"/>
              <a:gd name="connsiteX26" fmla="*/ 4803 w 10000"/>
              <a:gd name="connsiteY26" fmla="*/ 7247 h 10000"/>
              <a:gd name="connsiteX27" fmla="*/ 3904 w 10000"/>
              <a:gd name="connsiteY27" fmla="*/ 7809 h 10000"/>
              <a:gd name="connsiteX28" fmla="*/ 2978 w 10000"/>
              <a:gd name="connsiteY28" fmla="*/ 8427 h 10000"/>
              <a:gd name="connsiteX29" fmla="*/ 787 w 10000"/>
              <a:gd name="connsiteY29" fmla="*/ 10000 h 10000"/>
              <a:gd name="connsiteX30" fmla="*/ 640 w 10000"/>
              <a:gd name="connsiteY30" fmla="*/ 8205 h 10000"/>
              <a:gd name="connsiteX0" fmla="*/ 378 w 10000"/>
              <a:gd name="connsiteY0" fmla="*/ 7681 h 10000"/>
              <a:gd name="connsiteX1" fmla="*/ 0 w 10000"/>
              <a:gd name="connsiteY1" fmla="*/ 5730 h 10000"/>
              <a:gd name="connsiteX2" fmla="*/ 0 w 10000"/>
              <a:gd name="connsiteY2" fmla="*/ 5730 h 10000"/>
              <a:gd name="connsiteX3" fmla="*/ 2303 w 10000"/>
              <a:gd name="connsiteY3" fmla="*/ 4101 h 10000"/>
              <a:gd name="connsiteX4" fmla="*/ 3287 w 10000"/>
              <a:gd name="connsiteY4" fmla="*/ 3427 h 10000"/>
              <a:gd name="connsiteX5" fmla="*/ 4213 w 10000"/>
              <a:gd name="connsiteY5" fmla="*/ 2809 h 10000"/>
              <a:gd name="connsiteX6" fmla="*/ 5112 w 10000"/>
              <a:gd name="connsiteY6" fmla="*/ 2303 h 10000"/>
              <a:gd name="connsiteX7" fmla="*/ 6039 w 10000"/>
              <a:gd name="connsiteY7" fmla="*/ 1854 h 10000"/>
              <a:gd name="connsiteX8" fmla="*/ 6994 w 10000"/>
              <a:gd name="connsiteY8" fmla="*/ 1404 h 10000"/>
              <a:gd name="connsiteX9" fmla="*/ 8034 w 10000"/>
              <a:gd name="connsiteY9" fmla="*/ 1011 h 10000"/>
              <a:gd name="connsiteX10" fmla="*/ 8034 w 10000"/>
              <a:gd name="connsiteY10" fmla="*/ 1011 h 10000"/>
              <a:gd name="connsiteX11" fmla="*/ 8034 w 10000"/>
              <a:gd name="connsiteY11" fmla="*/ 337 h 10000"/>
              <a:gd name="connsiteX12" fmla="*/ 8034 w 10000"/>
              <a:gd name="connsiteY12" fmla="*/ 112 h 10000"/>
              <a:gd name="connsiteX13" fmla="*/ 8034 w 10000"/>
              <a:gd name="connsiteY13" fmla="*/ 0 h 10000"/>
              <a:gd name="connsiteX14" fmla="*/ 10000 w 10000"/>
              <a:gd name="connsiteY14" fmla="*/ 2528 h 10000"/>
              <a:gd name="connsiteX15" fmla="*/ 9972 w 10000"/>
              <a:gd name="connsiteY15" fmla="*/ 2528 h 10000"/>
              <a:gd name="connsiteX16" fmla="*/ 8511 w 10000"/>
              <a:gd name="connsiteY16" fmla="*/ 6348 h 10000"/>
              <a:gd name="connsiteX17" fmla="*/ 8511 w 10000"/>
              <a:gd name="connsiteY17" fmla="*/ 6348 h 10000"/>
              <a:gd name="connsiteX18" fmla="*/ 8483 w 10000"/>
              <a:gd name="connsiteY18" fmla="*/ 6348 h 10000"/>
              <a:gd name="connsiteX19" fmla="*/ 8455 w 10000"/>
              <a:gd name="connsiteY19" fmla="*/ 6236 h 10000"/>
              <a:gd name="connsiteX20" fmla="*/ 8399 w 10000"/>
              <a:gd name="connsiteY20" fmla="*/ 5955 h 10000"/>
              <a:gd name="connsiteX21" fmla="*/ 8343 w 10000"/>
              <a:gd name="connsiteY21" fmla="*/ 5449 h 10000"/>
              <a:gd name="connsiteX22" fmla="*/ 8343 w 10000"/>
              <a:gd name="connsiteY22" fmla="*/ 5449 h 10000"/>
              <a:gd name="connsiteX23" fmla="*/ 7388 w 10000"/>
              <a:gd name="connsiteY23" fmla="*/ 5843 h 10000"/>
              <a:gd name="connsiteX24" fmla="*/ 6489 w 10000"/>
              <a:gd name="connsiteY24" fmla="*/ 6292 h 10000"/>
              <a:gd name="connsiteX25" fmla="*/ 5646 w 10000"/>
              <a:gd name="connsiteY25" fmla="*/ 6742 h 10000"/>
              <a:gd name="connsiteX26" fmla="*/ 4803 w 10000"/>
              <a:gd name="connsiteY26" fmla="*/ 7247 h 10000"/>
              <a:gd name="connsiteX27" fmla="*/ 3904 w 10000"/>
              <a:gd name="connsiteY27" fmla="*/ 7809 h 10000"/>
              <a:gd name="connsiteX28" fmla="*/ 2978 w 10000"/>
              <a:gd name="connsiteY28" fmla="*/ 8427 h 10000"/>
              <a:gd name="connsiteX29" fmla="*/ 787 w 10000"/>
              <a:gd name="connsiteY29" fmla="*/ 10000 h 10000"/>
              <a:gd name="connsiteX0" fmla="*/ 0 w 10000"/>
              <a:gd name="connsiteY0" fmla="*/ 5730 h 10000"/>
              <a:gd name="connsiteX1" fmla="*/ 0 w 10000"/>
              <a:gd name="connsiteY1" fmla="*/ 5730 h 10000"/>
              <a:gd name="connsiteX2" fmla="*/ 2303 w 10000"/>
              <a:gd name="connsiteY2" fmla="*/ 4101 h 10000"/>
              <a:gd name="connsiteX3" fmla="*/ 3287 w 10000"/>
              <a:gd name="connsiteY3" fmla="*/ 3427 h 10000"/>
              <a:gd name="connsiteX4" fmla="*/ 4213 w 10000"/>
              <a:gd name="connsiteY4" fmla="*/ 2809 h 10000"/>
              <a:gd name="connsiteX5" fmla="*/ 5112 w 10000"/>
              <a:gd name="connsiteY5" fmla="*/ 2303 h 10000"/>
              <a:gd name="connsiteX6" fmla="*/ 6039 w 10000"/>
              <a:gd name="connsiteY6" fmla="*/ 1854 h 10000"/>
              <a:gd name="connsiteX7" fmla="*/ 6994 w 10000"/>
              <a:gd name="connsiteY7" fmla="*/ 1404 h 10000"/>
              <a:gd name="connsiteX8" fmla="*/ 8034 w 10000"/>
              <a:gd name="connsiteY8" fmla="*/ 1011 h 10000"/>
              <a:gd name="connsiteX9" fmla="*/ 8034 w 10000"/>
              <a:gd name="connsiteY9" fmla="*/ 1011 h 10000"/>
              <a:gd name="connsiteX10" fmla="*/ 8034 w 10000"/>
              <a:gd name="connsiteY10" fmla="*/ 337 h 10000"/>
              <a:gd name="connsiteX11" fmla="*/ 8034 w 10000"/>
              <a:gd name="connsiteY11" fmla="*/ 112 h 10000"/>
              <a:gd name="connsiteX12" fmla="*/ 8034 w 10000"/>
              <a:gd name="connsiteY12" fmla="*/ 0 h 10000"/>
              <a:gd name="connsiteX13" fmla="*/ 10000 w 10000"/>
              <a:gd name="connsiteY13" fmla="*/ 2528 h 10000"/>
              <a:gd name="connsiteX14" fmla="*/ 9972 w 10000"/>
              <a:gd name="connsiteY14" fmla="*/ 2528 h 10000"/>
              <a:gd name="connsiteX15" fmla="*/ 8511 w 10000"/>
              <a:gd name="connsiteY15" fmla="*/ 6348 h 10000"/>
              <a:gd name="connsiteX16" fmla="*/ 8511 w 10000"/>
              <a:gd name="connsiteY16" fmla="*/ 6348 h 10000"/>
              <a:gd name="connsiteX17" fmla="*/ 8483 w 10000"/>
              <a:gd name="connsiteY17" fmla="*/ 6348 h 10000"/>
              <a:gd name="connsiteX18" fmla="*/ 8455 w 10000"/>
              <a:gd name="connsiteY18" fmla="*/ 6236 h 10000"/>
              <a:gd name="connsiteX19" fmla="*/ 8399 w 10000"/>
              <a:gd name="connsiteY19" fmla="*/ 5955 h 10000"/>
              <a:gd name="connsiteX20" fmla="*/ 8343 w 10000"/>
              <a:gd name="connsiteY20" fmla="*/ 5449 h 10000"/>
              <a:gd name="connsiteX21" fmla="*/ 8343 w 10000"/>
              <a:gd name="connsiteY21" fmla="*/ 5449 h 10000"/>
              <a:gd name="connsiteX22" fmla="*/ 7388 w 10000"/>
              <a:gd name="connsiteY22" fmla="*/ 5843 h 10000"/>
              <a:gd name="connsiteX23" fmla="*/ 6489 w 10000"/>
              <a:gd name="connsiteY23" fmla="*/ 6292 h 10000"/>
              <a:gd name="connsiteX24" fmla="*/ 5646 w 10000"/>
              <a:gd name="connsiteY24" fmla="*/ 6742 h 10000"/>
              <a:gd name="connsiteX25" fmla="*/ 4803 w 10000"/>
              <a:gd name="connsiteY25" fmla="*/ 7247 h 10000"/>
              <a:gd name="connsiteX26" fmla="*/ 3904 w 10000"/>
              <a:gd name="connsiteY26" fmla="*/ 7809 h 10000"/>
              <a:gd name="connsiteX27" fmla="*/ 2978 w 10000"/>
              <a:gd name="connsiteY27" fmla="*/ 8427 h 10000"/>
              <a:gd name="connsiteX28" fmla="*/ 787 w 10000"/>
              <a:gd name="connsiteY2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000" h="10000">
                <a:moveTo>
                  <a:pt x="0" y="5730"/>
                </a:moveTo>
                <a:lnTo>
                  <a:pt x="0" y="5730"/>
                </a:lnTo>
                <a:lnTo>
                  <a:pt x="2303" y="4101"/>
                </a:lnTo>
                <a:lnTo>
                  <a:pt x="3287" y="3427"/>
                </a:lnTo>
                <a:lnTo>
                  <a:pt x="4213" y="2809"/>
                </a:lnTo>
                <a:lnTo>
                  <a:pt x="5112" y="2303"/>
                </a:lnTo>
                <a:lnTo>
                  <a:pt x="6039" y="1854"/>
                </a:lnTo>
                <a:lnTo>
                  <a:pt x="6994" y="1404"/>
                </a:lnTo>
                <a:lnTo>
                  <a:pt x="8034" y="1011"/>
                </a:lnTo>
                <a:lnTo>
                  <a:pt x="8034" y="1011"/>
                </a:lnTo>
                <a:lnTo>
                  <a:pt x="8034" y="337"/>
                </a:lnTo>
                <a:lnTo>
                  <a:pt x="8034" y="112"/>
                </a:lnTo>
                <a:lnTo>
                  <a:pt x="8034" y="0"/>
                </a:lnTo>
                <a:lnTo>
                  <a:pt x="10000" y="2528"/>
                </a:lnTo>
                <a:lnTo>
                  <a:pt x="9972" y="2528"/>
                </a:lnTo>
                <a:lnTo>
                  <a:pt x="8511" y="6348"/>
                </a:lnTo>
                <a:lnTo>
                  <a:pt x="8511" y="6348"/>
                </a:lnTo>
                <a:lnTo>
                  <a:pt x="8483" y="6348"/>
                </a:lnTo>
                <a:cubicBezTo>
                  <a:pt x="8474" y="6311"/>
                  <a:pt x="8464" y="6273"/>
                  <a:pt x="8455" y="6236"/>
                </a:cubicBezTo>
                <a:cubicBezTo>
                  <a:pt x="8436" y="6142"/>
                  <a:pt x="8418" y="6049"/>
                  <a:pt x="8399" y="5955"/>
                </a:cubicBezTo>
                <a:cubicBezTo>
                  <a:pt x="8380" y="5786"/>
                  <a:pt x="8362" y="5618"/>
                  <a:pt x="8343" y="5449"/>
                </a:cubicBezTo>
                <a:lnTo>
                  <a:pt x="8343" y="5449"/>
                </a:lnTo>
                <a:lnTo>
                  <a:pt x="7388" y="5843"/>
                </a:lnTo>
                <a:lnTo>
                  <a:pt x="6489" y="6292"/>
                </a:lnTo>
                <a:lnTo>
                  <a:pt x="5646" y="6742"/>
                </a:lnTo>
                <a:lnTo>
                  <a:pt x="4803" y="7247"/>
                </a:lnTo>
                <a:lnTo>
                  <a:pt x="3904" y="7809"/>
                </a:lnTo>
                <a:lnTo>
                  <a:pt x="2978" y="8427"/>
                </a:lnTo>
                <a:lnTo>
                  <a:pt x="787" y="10000"/>
                </a:lnTo>
              </a:path>
            </a:pathLst>
          </a:custGeom>
          <a:solidFill>
            <a:schemeClr val="accent4"/>
          </a:solidFill>
          <a:ln w="3175" cap="rnd">
            <a:noFill/>
            <a:prstDash val="solid"/>
            <a:round/>
            <a:headEnd/>
            <a:tailEnd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de-DE" sz="998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62"/>
          <p:cNvSpPr>
            <a:spLocks/>
          </p:cNvSpPr>
          <p:nvPr/>
        </p:nvSpPr>
        <p:spPr bwMode="auto">
          <a:xfrm>
            <a:off x="9369831" y="1278712"/>
            <a:ext cx="2492780" cy="2575233"/>
          </a:xfrm>
          <a:custGeom>
            <a:avLst/>
            <a:gdLst>
              <a:gd name="T0" fmla="*/ 2360 w 2365"/>
              <a:gd name="T1" fmla="*/ 1883 h 2771"/>
              <a:gd name="T2" fmla="*/ 2344 w 2365"/>
              <a:gd name="T3" fmla="*/ 1765 h 2771"/>
              <a:gd name="T4" fmla="*/ 2226 w 2365"/>
              <a:gd name="T5" fmla="*/ 1696 h 2771"/>
              <a:gd name="T6" fmla="*/ 2258 w 2365"/>
              <a:gd name="T7" fmla="*/ 1605 h 2771"/>
              <a:gd name="T8" fmla="*/ 2221 w 2365"/>
              <a:gd name="T9" fmla="*/ 1509 h 2771"/>
              <a:gd name="T10" fmla="*/ 2130 w 2365"/>
              <a:gd name="T11" fmla="*/ 1460 h 2771"/>
              <a:gd name="T12" fmla="*/ 2226 w 2365"/>
              <a:gd name="T13" fmla="*/ 1252 h 2771"/>
              <a:gd name="T14" fmla="*/ 2215 w 2365"/>
              <a:gd name="T15" fmla="*/ 1107 h 2771"/>
              <a:gd name="T16" fmla="*/ 2124 w 2365"/>
              <a:gd name="T17" fmla="*/ 963 h 2771"/>
              <a:gd name="T18" fmla="*/ 1980 w 2365"/>
              <a:gd name="T19" fmla="*/ 877 h 2771"/>
              <a:gd name="T20" fmla="*/ 1873 w 2365"/>
              <a:gd name="T21" fmla="*/ 861 h 2771"/>
              <a:gd name="T22" fmla="*/ 1910 w 2365"/>
              <a:gd name="T23" fmla="*/ 765 h 2771"/>
              <a:gd name="T24" fmla="*/ 1883 w 2365"/>
              <a:gd name="T25" fmla="*/ 679 h 2771"/>
              <a:gd name="T26" fmla="*/ 1814 w 2365"/>
              <a:gd name="T27" fmla="*/ 626 h 2771"/>
              <a:gd name="T28" fmla="*/ 1921 w 2365"/>
              <a:gd name="T29" fmla="*/ 471 h 2771"/>
              <a:gd name="T30" fmla="*/ 1942 w 2365"/>
              <a:gd name="T31" fmla="*/ 316 h 2771"/>
              <a:gd name="T32" fmla="*/ 1883 w 2365"/>
              <a:gd name="T33" fmla="*/ 155 h 2771"/>
              <a:gd name="T34" fmla="*/ 1755 w 2365"/>
              <a:gd name="T35" fmla="*/ 43 h 2771"/>
              <a:gd name="T36" fmla="*/ 1589 w 2365"/>
              <a:gd name="T37" fmla="*/ 0 h 2771"/>
              <a:gd name="T38" fmla="*/ 1455 w 2365"/>
              <a:gd name="T39" fmla="*/ 27 h 2771"/>
              <a:gd name="T40" fmla="*/ 1290 w 2365"/>
              <a:gd name="T41" fmla="*/ 37 h 2771"/>
              <a:gd name="T42" fmla="*/ 1172 w 2365"/>
              <a:gd name="T43" fmla="*/ 16 h 2771"/>
              <a:gd name="T44" fmla="*/ 1065 w 2365"/>
              <a:gd name="T45" fmla="*/ 53 h 2771"/>
              <a:gd name="T46" fmla="*/ 936 w 2365"/>
              <a:gd name="T47" fmla="*/ 16 h 2771"/>
              <a:gd name="T48" fmla="*/ 829 w 2365"/>
              <a:gd name="T49" fmla="*/ 102 h 2771"/>
              <a:gd name="T50" fmla="*/ 819 w 2365"/>
              <a:gd name="T51" fmla="*/ 171 h 2771"/>
              <a:gd name="T52" fmla="*/ 728 w 2365"/>
              <a:gd name="T53" fmla="*/ 139 h 2771"/>
              <a:gd name="T54" fmla="*/ 605 w 2365"/>
              <a:gd name="T55" fmla="*/ 203 h 2771"/>
              <a:gd name="T56" fmla="*/ 583 w 2365"/>
              <a:gd name="T57" fmla="*/ 316 h 2771"/>
              <a:gd name="T58" fmla="*/ 540 w 2365"/>
              <a:gd name="T59" fmla="*/ 342 h 2771"/>
              <a:gd name="T60" fmla="*/ 433 w 2365"/>
              <a:gd name="T61" fmla="*/ 428 h 2771"/>
              <a:gd name="T62" fmla="*/ 439 w 2365"/>
              <a:gd name="T63" fmla="*/ 562 h 2771"/>
              <a:gd name="T64" fmla="*/ 433 w 2365"/>
              <a:gd name="T65" fmla="*/ 663 h 2771"/>
              <a:gd name="T66" fmla="*/ 433 w 2365"/>
              <a:gd name="T67" fmla="*/ 818 h 2771"/>
              <a:gd name="T68" fmla="*/ 342 w 2365"/>
              <a:gd name="T69" fmla="*/ 824 h 2771"/>
              <a:gd name="T70" fmla="*/ 187 w 2365"/>
              <a:gd name="T71" fmla="*/ 899 h 2771"/>
              <a:gd name="T72" fmla="*/ 86 w 2365"/>
              <a:gd name="T73" fmla="*/ 1032 h 2771"/>
              <a:gd name="T74" fmla="*/ 59 w 2365"/>
              <a:gd name="T75" fmla="*/ 1172 h 2771"/>
              <a:gd name="T76" fmla="*/ 112 w 2365"/>
              <a:gd name="T77" fmla="*/ 1359 h 2771"/>
              <a:gd name="T78" fmla="*/ 16 w 2365"/>
              <a:gd name="T79" fmla="*/ 1509 h 2771"/>
              <a:gd name="T80" fmla="*/ 5 w 2365"/>
              <a:gd name="T81" fmla="*/ 1680 h 2771"/>
              <a:gd name="T82" fmla="*/ 155 w 2365"/>
              <a:gd name="T83" fmla="*/ 1910 h 2771"/>
              <a:gd name="T84" fmla="*/ 235 w 2365"/>
              <a:gd name="T85" fmla="*/ 2027 h 2771"/>
              <a:gd name="T86" fmla="*/ 235 w 2365"/>
              <a:gd name="T87" fmla="*/ 2172 h 2771"/>
              <a:gd name="T88" fmla="*/ 305 w 2365"/>
              <a:gd name="T89" fmla="*/ 2322 h 2771"/>
              <a:gd name="T90" fmla="*/ 444 w 2365"/>
              <a:gd name="T91" fmla="*/ 2423 h 2771"/>
              <a:gd name="T92" fmla="*/ 578 w 2365"/>
              <a:gd name="T93" fmla="*/ 2450 h 2771"/>
              <a:gd name="T94" fmla="*/ 792 w 2365"/>
              <a:gd name="T95" fmla="*/ 2380 h 2771"/>
              <a:gd name="T96" fmla="*/ 861 w 2365"/>
              <a:gd name="T97" fmla="*/ 2493 h 2771"/>
              <a:gd name="T98" fmla="*/ 963 w 2365"/>
              <a:gd name="T99" fmla="*/ 2509 h 2771"/>
              <a:gd name="T100" fmla="*/ 1043 w 2365"/>
              <a:gd name="T101" fmla="*/ 2541 h 2771"/>
              <a:gd name="T102" fmla="*/ 1247 w 2365"/>
              <a:gd name="T103" fmla="*/ 2750 h 2771"/>
              <a:gd name="T104" fmla="*/ 1461 w 2365"/>
              <a:gd name="T105" fmla="*/ 2760 h 2771"/>
              <a:gd name="T106" fmla="*/ 1643 w 2365"/>
              <a:gd name="T107" fmla="*/ 2643 h 2771"/>
              <a:gd name="T108" fmla="*/ 1835 w 2365"/>
              <a:gd name="T109" fmla="*/ 2691 h 2771"/>
              <a:gd name="T110" fmla="*/ 2001 w 2365"/>
              <a:gd name="T111" fmla="*/ 2680 h 2771"/>
              <a:gd name="T112" fmla="*/ 2146 w 2365"/>
              <a:gd name="T113" fmla="*/ 2594 h 2771"/>
              <a:gd name="T114" fmla="*/ 2237 w 2365"/>
              <a:gd name="T115" fmla="*/ 2450 h 2771"/>
              <a:gd name="T116" fmla="*/ 2247 w 2365"/>
              <a:gd name="T117" fmla="*/ 2290 h 2771"/>
              <a:gd name="T118" fmla="*/ 2306 w 2365"/>
              <a:gd name="T119" fmla="*/ 2204 h 2771"/>
              <a:gd name="T120" fmla="*/ 2365 w 2365"/>
              <a:gd name="T121" fmla="*/ 2086 h 2771"/>
              <a:gd name="T122" fmla="*/ 2301 w 2365"/>
              <a:gd name="T123" fmla="*/ 1969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65" h="2771">
                <a:moveTo>
                  <a:pt x="2301" y="1969"/>
                </a:moveTo>
                <a:lnTo>
                  <a:pt x="2301" y="1969"/>
                </a:lnTo>
                <a:lnTo>
                  <a:pt x="2328" y="1942"/>
                </a:lnTo>
                <a:lnTo>
                  <a:pt x="2349" y="1915"/>
                </a:lnTo>
                <a:lnTo>
                  <a:pt x="2360" y="1883"/>
                </a:lnTo>
                <a:lnTo>
                  <a:pt x="2365" y="1846"/>
                </a:lnTo>
                <a:lnTo>
                  <a:pt x="2365" y="1846"/>
                </a:lnTo>
                <a:lnTo>
                  <a:pt x="2365" y="1813"/>
                </a:lnTo>
                <a:lnTo>
                  <a:pt x="2354" y="1787"/>
                </a:lnTo>
                <a:lnTo>
                  <a:pt x="2344" y="1765"/>
                </a:lnTo>
                <a:lnTo>
                  <a:pt x="2328" y="1744"/>
                </a:lnTo>
                <a:lnTo>
                  <a:pt x="2306" y="1723"/>
                </a:lnTo>
                <a:lnTo>
                  <a:pt x="2279" y="1712"/>
                </a:lnTo>
                <a:lnTo>
                  <a:pt x="2253" y="1701"/>
                </a:lnTo>
                <a:lnTo>
                  <a:pt x="2226" y="1696"/>
                </a:lnTo>
                <a:lnTo>
                  <a:pt x="2226" y="1696"/>
                </a:lnTo>
                <a:lnTo>
                  <a:pt x="2237" y="1674"/>
                </a:lnTo>
                <a:lnTo>
                  <a:pt x="2247" y="1653"/>
                </a:lnTo>
                <a:lnTo>
                  <a:pt x="2258" y="1632"/>
                </a:lnTo>
                <a:lnTo>
                  <a:pt x="2258" y="1605"/>
                </a:lnTo>
                <a:lnTo>
                  <a:pt x="2258" y="1605"/>
                </a:lnTo>
                <a:lnTo>
                  <a:pt x="2253" y="1578"/>
                </a:lnTo>
                <a:lnTo>
                  <a:pt x="2247" y="1551"/>
                </a:lnTo>
                <a:lnTo>
                  <a:pt x="2237" y="1530"/>
                </a:lnTo>
                <a:lnTo>
                  <a:pt x="2221" y="1509"/>
                </a:lnTo>
                <a:lnTo>
                  <a:pt x="2204" y="1492"/>
                </a:lnTo>
                <a:lnTo>
                  <a:pt x="2183" y="1476"/>
                </a:lnTo>
                <a:lnTo>
                  <a:pt x="2156" y="1466"/>
                </a:lnTo>
                <a:lnTo>
                  <a:pt x="2130" y="1460"/>
                </a:lnTo>
                <a:lnTo>
                  <a:pt x="2130" y="1460"/>
                </a:lnTo>
                <a:lnTo>
                  <a:pt x="2172" y="1407"/>
                </a:lnTo>
                <a:lnTo>
                  <a:pt x="2204" y="1348"/>
                </a:lnTo>
                <a:lnTo>
                  <a:pt x="2215" y="1316"/>
                </a:lnTo>
                <a:lnTo>
                  <a:pt x="2221" y="1284"/>
                </a:lnTo>
                <a:lnTo>
                  <a:pt x="2226" y="1252"/>
                </a:lnTo>
                <a:lnTo>
                  <a:pt x="2231" y="1214"/>
                </a:lnTo>
                <a:lnTo>
                  <a:pt x="2231" y="1214"/>
                </a:lnTo>
                <a:lnTo>
                  <a:pt x="2226" y="1177"/>
                </a:lnTo>
                <a:lnTo>
                  <a:pt x="2221" y="1145"/>
                </a:lnTo>
                <a:lnTo>
                  <a:pt x="2215" y="1107"/>
                </a:lnTo>
                <a:lnTo>
                  <a:pt x="2199" y="1075"/>
                </a:lnTo>
                <a:lnTo>
                  <a:pt x="2188" y="1048"/>
                </a:lnTo>
                <a:lnTo>
                  <a:pt x="2167" y="1016"/>
                </a:lnTo>
                <a:lnTo>
                  <a:pt x="2151" y="990"/>
                </a:lnTo>
                <a:lnTo>
                  <a:pt x="2124" y="963"/>
                </a:lnTo>
                <a:lnTo>
                  <a:pt x="2103" y="941"/>
                </a:lnTo>
                <a:lnTo>
                  <a:pt x="2076" y="920"/>
                </a:lnTo>
                <a:lnTo>
                  <a:pt x="2044" y="904"/>
                </a:lnTo>
                <a:lnTo>
                  <a:pt x="2012" y="888"/>
                </a:lnTo>
                <a:lnTo>
                  <a:pt x="1980" y="877"/>
                </a:lnTo>
                <a:lnTo>
                  <a:pt x="1948" y="867"/>
                </a:lnTo>
                <a:lnTo>
                  <a:pt x="1910" y="861"/>
                </a:lnTo>
                <a:lnTo>
                  <a:pt x="1878" y="861"/>
                </a:lnTo>
                <a:lnTo>
                  <a:pt x="1878" y="861"/>
                </a:lnTo>
                <a:lnTo>
                  <a:pt x="1873" y="861"/>
                </a:lnTo>
                <a:lnTo>
                  <a:pt x="1873" y="861"/>
                </a:lnTo>
                <a:lnTo>
                  <a:pt x="1889" y="840"/>
                </a:lnTo>
                <a:lnTo>
                  <a:pt x="1899" y="818"/>
                </a:lnTo>
                <a:lnTo>
                  <a:pt x="1910" y="792"/>
                </a:lnTo>
                <a:lnTo>
                  <a:pt x="1910" y="765"/>
                </a:lnTo>
                <a:lnTo>
                  <a:pt x="1910" y="765"/>
                </a:lnTo>
                <a:lnTo>
                  <a:pt x="1910" y="738"/>
                </a:lnTo>
                <a:lnTo>
                  <a:pt x="1905" y="717"/>
                </a:lnTo>
                <a:lnTo>
                  <a:pt x="1894" y="695"/>
                </a:lnTo>
                <a:lnTo>
                  <a:pt x="1883" y="679"/>
                </a:lnTo>
                <a:lnTo>
                  <a:pt x="1867" y="663"/>
                </a:lnTo>
                <a:lnTo>
                  <a:pt x="1851" y="647"/>
                </a:lnTo>
                <a:lnTo>
                  <a:pt x="1830" y="637"/>
                </a:lnTo>
                <a:lnTo>
                  <a:pt x="1814" y="626"/>
                </a:lnTo>
                <a:lnTo>
                  <a:pt x="1814" y="626"/>
                </a:lnTo>
                <a:lnTo>
                  <a:pt x="1841" y="599"/>
                </a:lnTo>
                <a:lnTo>
                  <a:pt x="1867" y="572"/>
                </a:lnTo>
                <a:lnTo>
                  <a:pt x="1889" y="540"/>
                </a:lnTo>
                <a:lnTo>
                  <a:pt x="1905" y="508"/>
                </a:lnTo>
                <a:lnTo>
                  <a:pt x="1921" y="471"/>
                </a:lnTo>
                <a:lnTo>
                  <a:pt x="1932" y="433"/>
                </a:lnTo>
                <a:lnTo>
                  <a:pt x="1937" y="391"/>
                </a:lnTo>
                <a:lnTo>
                  <a:pt x="1942" y="353"/>
                </a:lnTo>
                <a:lnTo>
                  <a:pt x="1942" y="353"/>
                </a:lnTo>
                <a:lnTo>
                  <a:pt x="1942" y="316"/>
                </a:lnTo>
                <a:lnTo>
                  <a:pt x="1937" y="284"/>
                </a:lnTo>
                <a:lnTo>
                  <a:pt x="1926" y="246"/>
                </a:lnTo>
                <a:lnTo>
                  <a:pt x="1916" y="214"/>
                </a:lnTo>
                <a:lnTo>
                  <a:pt x="1899" y="182"/>
                </a:lnTo>
                <a:lnTo>
                  <a:pt x="1883" y="155"/>
                </a:lnTo>
                <a:lnTo>
                  <a:pt x="1862" y="128"/>
                </a:lnTo>
                <a:lnTo>
                  <a:pt x="1841" y="102"/>
                </a:lnTo>
                <a:lnTo>
                  <a:pt x="1814" y="80"/>
                </a:lnTo>
                <a:lnTo>
                  <a:pt x="1787" y="59"/>
                </a:lnTo>
                <a:lnTo>
                  <a:pt x="1755" y="43"/>
                </a:lnTo>
                <a:lnTo>
                  <a:pt x="1728" y="27"/>
                </a:lnTo>
                <a:lnTo>
                  <a:pt x="1696" y="16"/>
                </a:lnTo>
                <a:lnTo>
                  <a:pt x="1659" y="5"/>
                </a:lnTo>
                <a:lnTo>
                  <a:pt x="1627" y="0"/>
                </a:lnTo>
                <a:lnTo>
                  <a:pt x="1589" y="0"/>
                </a:lnTo>
                <a:lnTo>
                  <a:pt x="1589" y="0"/>
                </a:lnTo>
                <a:lnTo>
                  <a:pt x="1552" y="0"/>
                </a:lnTo>
                <a:lnTo>
                  <a:pt x="1520" y="5"/>
                </a:lnTo>
                <a:lnTo>
                  <a:pt x="1487" y="16"/>
                </a:lnTo>
                <a:lnTo>
                  <a:pt x="1455" y="27"/>
                </a:lnTo>
                <a:lnTo>
                  <a:pt x="1397" y="59"/>
                </a:lnTo>
                <a:lnTo>
                  <a:pt x="1343" y="96"/>
                </a:lnTo>
                <a:lnTo>
                  <a:pt x="1343" y="96"/>
                </a:lnTo>
                <a:lnTo>
                  <a:pt x="1322" y="64"/>
                </a:lnTo>
                <a:lnTo>
                  <a:pt x="1290" y="37"/>
                </a:lnTo>
                <a:lnTo>
                  <a:pt x="1252" y="21"/>
                </a:lnTo>
                <a:lnTo>
                  <a:pt x="1231" y="16"/>
                </a:lnTo>
                <a:lnTo>
                  <a:pt x="1209" y="11"/>
                </a:lnTo>
                <a:lnTo>
                  <a:pt x="1209" y="11"/>
                </a:lnTo>
                <a:lnTo>
                  <a:pt x="1172" y="16"/>
                </a:lnTo>
                <a:lnTo>
                  <a:pt x="1140" y="32"/>
                </a:lnTo>
                <a:lnTo>
                  <a:pt x="1113" y="53"/>
                </a:lnTo>
                <a:lnTo>
                  <a:pt x="1086" y="75"/>
                </a:lnTo>
                <a:lnTo>
                  <a:pt x="1086" y="75"/>
                </a:lnTo>
                <a:lnTo>
                  <a:pt x="1065" y="53"/>
                </a:lnTo>
                <a:lnTo>
                  <a:pt x="1038" y="32"/>
                </a:lnTo>
                <a:lnTo>
                  <a:pt x="1001" y="16"/>
                </a:lnTo>
                <a:lnTo>
                  <a:pt x="968" y="11"/>
                </a:lnTo>
                <a:lnTo>
                  <a:pt x="968" y="11"/>
                </a:lnTo>
                <a:lnTo>
                  <a:pt x="936" y="16"/>
                </a:lnTo>
                <a:lnTo>
                  <a:pt x="910" y="27"/>
                </a:lnTo>
                <a:lnTo>
                  <a:pt x="883" y="37"/>
                </a:lnTo>
                <a:lnTo>
                  <a:pt x="861" y="59"/>
                </a:lnTo>
                <a:lnTo>
                  <a:pt x="845" y="80"/>
                </a:lnTo>
                <a:lnTo>
                  <a:pt x="829" y="102"/>
                </a:lnTo>
                <a:lnTo>
                  <a:pt x="819" y="134"/>
                </a:lnTo>
                <a:lnTo>
                  <a:pt x="819" y="160"/>
                </a:lnTo>
                <a:lnTo>
                  <a:pt x="819" y="160"/>
                </a:lnTo>
                <a:lnTo>
                  <a:pt x="819" y="171"/>
                </a:lnTo>
                <a:lnTo>
                  <a:pt x="819" y="171"/>
                </a:lnTo>
                <a:lnTo>
                  <a:pt x="797" y="155"/>
                </a:lnTo>
                <a:lnTo>
                  <a:pt x="776" y="144"/>
                </a:lnTo>
                <a:lnTo>
                  <a:pt x="754" y="139"/>
                </a:lnTo>
                <a:lnTo>
                  <a:pt x="728" y="139"/>
                </a:lnTo>
                <a:lnTo>
                  <a:pt x="728" y="139"/>
                </a:lnTo>
                <a:lnTo>
                  <a:pt x="696" y="139"/>
                </a:lnTo>
                <a:lnTo>
                  <a:pt x="669" y="150"/>
                </a:lnTo>
                <a:lnTo>
                  <a:pt x="642" y="160"/>
                </a:lnTo>
                <a:lnTo>
                  <a:pt x="621" y="182"/>
                </a:lnTo>
                <a:lnTo>
                  <a:pt x="605" y="203"/>
                </a:lnTo>
                <a:lnTo>
                  <a:pt x="589" y="230"/>
                </a:lnTo>
                <a:lnTo>
                  <a:pt x="583" y="257"/>
                </a:lnTo>
                <a:lnTo>
                  <a:pt x="578" y="284"/>
                </a:lnTo>
                <a:lnTo>
                  <a:pt x="578" y="284"/>
                </a:lnTo>
                <a:lnTo>
                  <a:pt x="583" y="316"/>
                </a:lnTo>
                <a:lnTo>
                  <a:pt x="589" y="342"/>
                </a:lnTo>
                <a:lnTo>
                  <a:pt x="589" y="342"/>
                </a:lnTo>
                <a:lnTo>
                  <a:pt x="567" y="342"/>
                </a:lnTo>
                <a:lnTo>
                  <a:pt x="567" y="342"/>
                </a:lnTo>
                <a:lnTo>
                  <a:pt x="540" y="342"/>
                </a:lnTo>
                <a:lnTo>
                  <a:pt x="514" y="353"/>
                </a:lnTo>
                <a:lnTo>
                  <a:pt x="487" y="364"/>
                </a:lnTo>
                <a:lnTo>
                  <a:pt x="466" y="385"/>
                </a:lnTo>
                <a:lnTo>
                  <a:pt x="444" y="407"/>
                </a:lnTo>
                <a:lnTo>
                  <a:pt x="433" y="428"/>
                </a:lnTo>
                <a:lnTo>
                  <a:pt x="423" y="460"/>
                </a:lnTo>
                <a:lnTo>
                  <a:pt x="423" y="487"/>
                </a:lnTo>
                <a:lnTo>
                  <a:pt x="423" y="487"/>
                </a:lnTo>
                <a:lnTo>
                  <a:pt x="428" y="524"/>
                </a:lnTo>
                <a:lnTo>
                  <a:pt x="439" y="562"/>
                </a:lnTo>
                <a:lnTo>
                  <a:pt x="460" y="588"/>
                </a:lnTo>
                <a:lnTo>
                  <a:pt x="487" y="610"/>
                </a:lnTo>
                <a:lnTo>
                  <a:pt x="487" y="610"/>
                </a:lnTo>
                <a:lnTo>
                  <a:pt x="455" y="637"/>
                </a:lnTo>
                <a:lnTo>
                  <a:pt x="433" y="663"/>
                </a:lnTo>
                <a:lnTo>
                  <a:pt x="417" y="701"/>
                </a:lnTo>
                <a:lnTo>
                  <a:pt x="412" y="744"/>
                </a:lnTo>
                <a:lnTo>
                  <a:pt x="412" y="744"/>
                </a:lnTo>
                <a:lnTo>
                  <a:pt x="417" y="781"/>
                </a:lnTo>
                <a:lnTo>
                  <a:pt x="433" y="818"/>
                </a:lnTo>
                <a:lnTo>
                  <a:pt x="433" y="818"/>
                </a:lnTo>
                <a:lnTo>
                  <a:pt x="412" y="818"/>
                </a:lnTo>
                <a:lnTo>
                  <a:pt x="412" y="818"/>
                </a:lnTo>
                <a:lnTo>
                  <a:pt x="375" y="818"/>
                </a:lnTo>
                <a:lnTo>
                  <a:pt x="342" y="824"/>
                </a:lnTo>
                <a:lnTo>
                  <a:pt x="305" y="835"/>
                </a:lnTo>
                <a:lnTo>
                  <a:pt x="273" y="845"/>
                </a:lnTo>
                <a:lnTo>
                  <a:pt x="241" y="861"/>
                </a:lnTo>
                <a:lnTo>
                  <a:pt x="214" y="877"/>
                </a:lnTo>
                <a:lnTo>
                  <a:pt x="187" y="899"/>
                </a:lnTo>
                <a:lnTo>
                  <a:pt x="161" y="920"/>
                </a:lnTo>
                <a:lnTo>
                  <a:pt x="139" y="947"/>
                </a:lnTo>
                <a:lnTo>
                  <a:pt x="118" y="974"/>
                </a:lnTo>
                <a:lnTo>
                  <a:pt x="102" y="1006"/>
                </a:lnTo>
                <a:lnTo>
                  <a:pt x="86" y="1032"/>
                </a:lnTo>
                <a:lnTo>
                  <a:pt x="75" y="1065"/>
                </a:lnTo>
                <a:lnTo>
                  <a:pt x="64" y="1102"/>
                </a:lnTo>
                <a:lnTo>
                  <a:pt x="59" y="1134"/>
                </a:lnTo>
                <a:lnTo>
                  <a:pt x="59" y="1172"/>
                </a:lnTo>
                <a:lnTo>
                  <a:pt x="59" y="1172"/>
                </a:lnTo>
                <a:lnTo>
                  <a:pt x="64" y="1225"/>
                </a:lnTo>
                <a:lnTo>
                  <a:pt x="75" y="1273"/>
                </a:lnTo>
                <a:lnTo>
                  <a:pt x="91" y="1316"/>
                </a:lnTo>
                <a:lnTo>
                  <a:pt x="112" y="1359"/>
                </a:lnTo>
                <a:lnTo>
                  <a:pt x="112" y="1359"/>
                </a:lnTo>
                <a:lnTo>
                  <a:pt x="91" y="1386"/>
                </a:lnTo>
                <a:lnTo>
                  <a:pt x="64" y="1412"/>
                </a:lnTo>
                <a:lnTo>
                  <a:pt x="48" y="1444"/>
                </a:lnTo>
                <a:lnTo>
                  <a:pt x="32" y="1476"/>
                </a:lnTo>
                <a:lnTo>
                  <a:pt x="16" y="1509"/>
                </a:lnTo>
                <a:lnTo>
                  <a:pt x="5" y="1546"/>
                </a:lnTo>
                <a:lnTo>
                  <a:pt x="0" y="1583"/>
                </a:lnTo>
                <a:lnTo>
                  <a:pt x="0" y="1621"/>
                </a:lnTo>
                <a:lnTo>
                  <a:pt x="0" y="1621"/>
                </a:lnTo>
                <a:lnTo>
                  <a:pt x="5" y="1680"/>
                </a:lnTo>
                <a:lnTo>
                  <a:pt x="16" y="1739"/>
                </a:lnTo>
                <a:lnTo>
                  <a:pt x="43" y="1787"/>
                </a:lnTo>
                <a:lnTo>
                  <a:pt x="70" y="1835"/>
                </a:lnTo>
                <a:lnTo>
                  <a:pt x="107" y="1878"/>
                </a:lnTo>
                <a:lnTo>
                  <a:pt x="155" y="1910"/>
                </a:lnTo>
                <a:lnTo>
                  <a:pt x="203" y="1942"/>
                </a:lnTo>
                <a:lnTo>
                  <a:pt x="257" y="1958"/>
                </a:lnTo>
                <a:lnTo>
                  <a:pt x="257" y="1958"/>
                </a:lnTo>
                <a:lnTo>
                  <a:pt x="241" y="1995"/>
                </a:lnTo>
                <a:lnTo>
                  <a:pt x="235" y="2027"/>
                </a:lnTo>
                <a:lnTo>
                  <a:pt x="230" y="2065"/>
                </a:lnTo>
                <a:lnTo>
                  <a:pt x="225" y="2097"/>
                </a:lnTo>
                <a:lnTo>
                  <a:pt x="225" y="2097"/>
                </a:lnTo>
                <a:lnTo>
                  <a:pt x="230" y="2134"/>
                </a:lnTo>
                <a:lnTo>
                  <a:pt x="235" y="2172"/>
                </a:lnTo>
                <a:lnTo>
                  <a:pt x="241" y="2204"/>
                </a:lnTo>
                <a:lnTo>
                  <a:pt x="257" y="2236"/>
                </a:lnTo>
                <a:lnTo>
                  <a:pt x="268" y="2268"/>
                </a:lnTo>
                <a:lnTo>
                  <a:pt x="289" y="2295"/>
                </a:lnTo>
                <a:lnTo>
                  <a:pt x="305" y="2322"/>
                </a:lnTo>
                <a:lnTo>
                  <a:pt x="332" y="2348"/>
                </a:lnTo>
                <a:lnTo>
                  <a:pt x="353" y="2370"/>
                </a:lnTo>
                <a:lnTo>
                  <a:pt x="380" y="2391"/>
                </a:lnTo>
                <a:lnTo>
                  <a:pt x="412" y="2407"/>
                </a:lnTo>
                <a:lnTo>
                  <a:pt x="444" y="2423"/>
                </a:lnTo>
                <a:lnTo>
                  <a:pt x="476" y="2434"/>
                </a:lnTo>
                <a:lnTo>
                  <a:pt x="508" y="2445"/>
                </a:lnTo>
                <a:lnTo>
                  <a:pt x="546" y="2450"/>
                </a:lnTo>
                <a:lnTo>
                  <a:pt x="578" y="2450"/>
                </a:lnTo>
                <a:lnTo>
                  <a:pt x="578" y="2450"/>
                </a:lnTo>
                <a:lnTo>
                  <a:pt x="637" y="2445"/>
                </a:lnTo>
                <a:lnTo>
                  <a:pt x="690" y="2434"/>
                </a:lnTo>
                <a:lnTo>
                  <a:pt x="744" y="2413"/>
                </a:lnTo>
                <a:lnTo>
                  <a:pt x="792" y="2380"/>
                </a:lnTo>
                <a:lnTo>
                  <a:pt x="792" y="2380"/>
                </a:lnTo>
                <a:lnTo>
                  <a:pt x="797" y="2407"/>
                </a:lnTo>
                <a:lnTo>
                  <a:pt x="808" y="2434"/>
                </a:lnTo>
                <a:lnTo>
                  <a:pt x="819" y="2455"/>
                </a:lnTo>
                <a:lnTo>
                  <a:pt x="840" y="2477"/>
                </a:lnTo>
                <a:lnTo>
                  <a:pt x="861" y="2493"/>
                </a:lnTo>
                <a:lnTo>
                  <a:pt x="883" y="2504"/>
                </a:lnTo>
                <a:lnTo>
                  <a:pt x="910" y="2509"/>
                </a:lnTo>
                <a:lnTo>
                  <a:pt x="936" y="2514"/>
                </a:lnTo>
                <a:lnTo>
                  <a:pt x="936" y="2514"/>
                </a:lnTo>
                <a:lnTo>
                  <a:pt x="963" y="2509"/>
                </a:lnTo>
                <a:lnTo>
                  <a:pt x="985" y="2504"/>
                </a:lnTo>
                <a:lnTo>
                  <a:pt x="1006" y="2498"/>
                </a:lnTo>
                <a:lnTo>
                  <a:pt x="1027" y="2482"/>
                </a:lnTo>
                <a:lnTo>
                  <a:pt x="1027" y="2482"/>
                </a:lnTo>
                <a:lnTo>
                  <a:pt x="1043" y="2541"/>
                </a:lnTo>
                <a:lnTo>
                  <a:pt x="1070" y="2600"/>
                </a:lnTo>
                <a:lnTo>
                  <a:pt x="1102" y="2648"/>
                </a:lnTo>
                <a:lnTo>
                  <a:pt x="1145" y="2691"/>
                </a:lnTo>
                <a:lnTo>
                  <a:pt x="1193" y="2723"/>
                </a:lnTo>
                <a:lnTo>
                  <a:pt x="1247" y="2750"/>
                </a:lnTo>
                <a:lnTo>
                  <a:pt x="1311" y="2766"/>
                </a:lnTo>
                <a:lnTo>
                  <a:pt x="1370" y="2771"/>
                </a:lnTo>
                <a:lnTo>
                  <a:pt x="1370" y="2771"/>
                </a:lnTo>
                <a:lnTo>
                  <a:pt x="1418" y="2771"/>
                </a:lnTo>
                <a:lnTo>
                  <a:pt x="1461" y="2760"/>
                </a:lnTo>
                <a:lnTo>
                  <a:pt x="1504" y="2744"/>
                </a:lnTo>
                <a:lnTo>
                  <a:pt x="1541" y="2728"/>
                </a:lnTo>
                <a:lnTo>
                  <a:pt x="1578" y="2701"/>
                </a:lnTo>
                <a:lnTo>
                  <a:pt x="1611" y="2675"/>
                </a:lnTo>
                <a:lnTo>
                  <a:pt x="1643" y="2643"/>
                </a:lnTo>
                <a:lnTo>
                  <a:pt x="1669" y="2611"/>
                </a:lnTo>
                <a:lnTo>
                  <a:pt x="1669" y="2611"/>
                </a:lnTo>
                <a:lnTo>
                  <a:pt x="1718" y="2648"/>
                </a:lnTo>
                <a:lnTo>
                  <a:pt x="1771" y="2675"/>
                </a:lnTo>
                <a:lnTo>
                  <a:pt x="1835" y="2691"/>
                </a:lnTo>
                <a:lnTo>
                  <a:pt x="1899" y="2696"/>
                </a:lnTo>
                <a:lnTo>
                  <a:pt x="1899" y="2696"/>
                </a:lnTo>
                <a:lnTo>
                  <a:pt x="1932" y="2696"/>
                </a:lnTo>
                <a:lnTo>
                  <a:pt x="1969" y="2691"/>
                </a:lnTo>
                <a:lnTo>
                  <a:pt x="2001" y="2680"/>
                </a:lnTo>
                <a:lnTo>
                  <a:pt x="2033" y="2669"/>
                </a:lnTo>
                <a:lnTo>
                  <a:pt x="2065" y="2653"/>
                </a:lnTo>
                <a:lnTo>
                  <a:pt x="2097" y="2637"/>
                </a:lnTo>
                <a:lnTo>
                  <a:pt x="2124" y="2616"/>
                </a:lnTo>
                <a:lnTo>
                  <a:pt x="2146" y="2594"/>
                </a:lnTo>
                <a:lnTo>
                  <a:pt x="2172" y="2568"/>
                </a:lnTo>
                <a:lnTo>
                  <a:pt x="2188" y="2541"/>
                </a:lnTo>
                <a:lnTo>
                  <a:pt x="2210" y="2509"/>
                </a:lnTo>
                <a:lnTo>
                  <a:pt x="2221" y="2482"/>
                </a:lnTo>
                <a:lnTo>
                  <a:pt x="2237" y="2450"/>
                </a:lnTo>
                <a:lnTo>
                  <a:pt x="2242" y="2413"/>
                </a:lnTo>
                <a:lnTo>
                  <a:pt x="2247" y="2380"/>
                </a:lnTo>
                <a:lnTo>
                  <a:pt x="2253" y="2343"/>
                </a:lnTo>
                <a:lnTo>
                  <a:pt x="2253" y="2343"/>
                </a:lnTo>
                <a:lnTo>
                  <a:pt x="2247" y="2290"/>
                </a:lnTo>
                <a:lnTo>
                  <a:pt x="2231" y="2236"/>
                </a:lnTo>
                <a:lnTo>
                  <a:pt x="2231" y="2236"/>
                </a:lnTo>
                <a:lnTo>
                  <a:pt x="2263" y="2231"/>
                </a:lnTo>
                <a:lnTo>
                  <a:pt x="2285" y="2220"/>
                </a:lnTo>
                <a:lnTo>
                  <a:pt x="2306" y="2204"/>
                </a:lnTo>
                <a:lnTo>
                  <a:pt x="2328" y="2188"/>
                </a:lnTo>
                <a:lnTo>
                  <a:pt x="2344" y="2167"/>
                </a:lnTo>
                <a:lnTo>
                  <a:pt x="2354" y="2140"/>
                </a:lnTo>
                <a:lnTo>
                  <a:pt x="2365" y="2118"/>
                </a:lnTo>
                <a:lnTo>
                  <a:pt x="2365" y="2086"/>
                </a:lnTo>
                <a:lnTo>
                  <a:pt x="2365" y="2086"/>
                </a:lnTo>
                <a:lnTo>
                  <a:pt x="2360" y="2049"/>
                </a:lnTo>
                <a:lnTo>
                  <a:pt x="2349" y="2017"/>
                </a:lnTo>
                <a:lnTo>
                  <a:pt x="2328" y="1990"/>
                </a:lnTo>
                <a:lnTo>
                  <a:pt x="2301" y="1969"/>
                </a:lnTo>
                <a:lnTo>
                  <a:pt x="2301" y="196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98" dirty="0">
                <a:solidFill>
                  <a:srgbClr val="636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7685876" y="1278712"/>
            <a:ext cx="1873206" cy="1229932"/>
          </a:xfrm>
          <a:custGeom>
            <a:avLst/>
            <a:gdLst>
              <a:gd name="T0" fmla="*/ 1474 w 1480"/>
              <a:gd name="T1" fmla="*/ 346 h 1124"/>
              <a:gd name="T2" fmla="*/ 1434 w 1480"/>
              <a:gd name="T3" fmla="*/ 252 h 1124"/>
              <a:gd name="T4" fmla="*/ 1362 w 1480"/>
              <a:gd name="T5" fmla="*/ 180 h 1124"/>
              <a:gd name="T6" fmla="*/ 1268 w 1480"/>
              <a:gd name="T7" fmla="*/ 140 h 1124"/>
              <a:gd name="T8" fmla="*/ 1194 w 1480"/>
              <a:gd name="T9" fmla="*/ 136 h 1124"/>
              <a:gd name="T10" fmla="*/ 1138 w 1480"/>
              <a:gd name="T11" fmla="*/ 146 h 1124"/>
              <a:gd name="T12" fmla="*/ 1098 w 1480"/>
              <a:gd name="T13" fmla="*/ 86 h 1124"/>
              <a:gd name="T14" fmla="*/ 1042 w 1480"/>
              <a:gd name="T15" fmla="*/ 40 h 1124"/>
              <a:gd name="T16" fmla="*/ 976 w 1480"/>
              <a:gd name="T17" fmla="*/ 10 h 1124"/>
              <a:gd name="T18" fmla="*/ 900 w 1480"/>
              <a:gd name="T19" fmla="*/ 0 h 1124"/>
              <a:gd name="T20" fmla="*/ 802 w 1480"/>
              <a:gd name="T21" fmla="*/ 18 h 1124"/>
              <a:gd name="T22" fmla="*/ 696 w 1480"/>
              <a:gd name="T23" fmla="*/ 96 h 1124"/>
              <a:gd name="T24" fmla="*/ 614 w 1480"/>
              <a:gd name="T25" fmla="*/ 96 h 1124"/>
              <a:gd name="T26" fmla="*/ 544 w 1480"/>
              <a:gd name="T27" fmla="*/ 86 h 1124"/>
              <a:gd name="T28" fmla="*/ 440 w 1480"/>
              <a:gd name="T29" fmla="*/ 106 h 1124"/>
              <a:gd name="T30" fmla="*/ 356 w 1480"/>
              <a:gd name="T31" fmla="*/ 164 h 1124"/>
              <a:gd name="T32" fmla="*/ 300 w 1480"/>
              <a:gd name="T33" fmla="*/ 248 h 1124"/>
              <a:gd name="T34" fmla="*/ 278 w 1480"/>
              <a:gd name="T35" fmla="*/ 352 h 1124"/>
              <a:gd name="T36" fmla="*/ 288 w 1480"/>
              <a:gd name="T37" fmla="*/ 420 h 1124"/>
              <a:gd name="T38" fmla="*/ 212 w 1480"/>
              <a:gd name="T39" fmla="*/ 424 h 1124"/>
              <a:gd name="T40" fmla="*/ 118 w 1480"/>
              <a:gd name="T41" fmla="*/ 464 h 1124"/>
              <a:gd name="T42" fmla="*/ 46 w 1480"/>
              <a:gd name="T43" fmla="*/ 536 h 1124"/>
              <a:gd name="T44" fmla="*/ 6 w 1480"/>
              <a:gd name="T45" fmla="*/ 630 h 1124"/>
              <a:gd name="T46" fmla="*/ 2 w 1480"/>
              <a:gd name="T47" fmla="*/ 710 h 1124"/>
              <a:gd name="T48" fmla="*/ 32 w 1480"/>
              <a:gd name="T49" fmla="*/ 810 h 1124"/>
              <a:gd name="T50" fmla="*/ 96 w 1480"/>
              <a:gd name="T51" fmla="*/ 888 h 1124"/>
              <a:gd name="T52" fmla="*/ 186 w 1480"/>
              <a:gd name="T53" fmla="*/ 936 h 1124"/>
              <a:gd name="T54" fmla="*/ 266 w 1480"/>
              <a:gd name="T55" fmla="*/ 948 h 1124"/>
              <a:gd name="T56" fmla="*/ 350 w 1480"/>
              <a:gd name="T57" fmla="*/ 936 h 1124"/>
              <a:gd name="T58" fmla="*/ 422 w 1480"/>
              <a:gd name="T59" fmla="*/ 898 h 1124"/>
              <a:gd name="T60" fmla="*/ 442 w 1480"/>
              <a:gd name="T61" fmla="*/ 966 h 1124"/>
              <a:gd name="T62" fmla="*/ 494 w 1480"/>
              <a:gd name="T63" fmla="*/ 1044 h 1124"/>
              <a:gd name="T64" fmla="*/ 568 w 1480"/>
              <a:gd name="T65" fmla="*/ 1098 h 1124"/>
              <a:gd name="T66" fmla="*/ 660 w 1480"/>
              <a:gd name="T67" fmla="*/ 1124 h 1124"/>
              <a:gd name="T68" fmla="*/ 720 w 1480"/>
              <a:gd name="T69" fmla="*/ 1122 h 1124"/>
              <a:gd name="T70" fmla="*/ 848 w 1480"/>
              <a:gd name="T71" fmla="*/ 1068 h 1124"/>
              <a:gd name="T72" fmla="*/ 914 w 1480"/>
              <a:gd name="T73" fmla="*/ 992 h 1124"/>
              <a:gd name="T74" fmla="*/ 984 w 1480"/>
              <a:gd name="T75" fmla="*/ 1026 h 1124"/>
              <a:gd name="T76" fmla="*/ 1064 w 1480"/>
              <a:gd name="T77" fmla="*/ 1038 h 1124"/>
              <a:gd name="T78" fmla="*/ 1142 w 1480"/>
              <a:gd name="T79" fmla="*/ 1026 h 1124"/>
              <a:gd name="T80" fmla="*/ 1232 w 1480"/>
              <a:gd name="T81" fmla="*/ 978 h 1124"/>
              <a:gd name="T82" fmla="*/ 1296 w 1480"/>
              <a:gd name="T83" fmla="*/ 900 h 1124"/>
              <a:gd name="T84" fmla="*/ 1326 w 1480"/>
              <a:gd name="T85" fmla="*/ 800 h 1124"/>
              <a:gd name="T86" fmla="*/ 1320 w 1480"/>
              <a:gd name="T87" fmla="*/ 710 h 1124"/>
              <a:gd name="T88" fmla="*/ 1318 w 1480"/>
              <a:gd name="T89" fmla="*/ 644 h 1124"/>
              <a:gd name="T90" fmla="*/ 1388 w 1480"/>
              <a:gd name="T91" fmla="*/ 600 h 1124"/>
              <a:gd name="T92" fmla="*/ 1440 w 1480"/>
              <a:gd name="T93" fmla="*/ 540 h 1124"/>
              <a:gd name="T94" fmla="*/ 1472 w 1480"/>
              <a:gd name="T95" fmla="*/ 464 h 1124"/>
              <a:gd name="T96" fmla="*/ 1480 w 1480"/>
              <a:gd name="T97" fmla="*/ 400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80" h="1124">
                <a:moveTo>
                  <a:pt x="1480" y="400"/>
                </a:moveTo>
                <a:lnTo>
                  <a:pt x="1480" y="400"/>
                </a:lnTo>
                <a:lnTo>
                  <a:pt x="1478" y="372"/>
                </a:lnTo>
                <a:lnTo>
                  <a:pt x="1474" y="346"/>
                </a:lnTo>
                <a:lnTo>
                  <a:pt x="1468" y="320"/>
                </a:lnTo>
                <a:lnTo>
                  <a:pt x="1458" y="296"/>
                </a:lnTo>
                <a:lnTo>
                  <a:pt x="1448" y="274"/>
                </a:lnTo>
                <a:lnTo>
                  <a:pt x="1434" y="252"/>
                </a:lnTo>
                <a:lnTo>
                  <a:pt x="1420" y="232"/>
                </a:lnTo>
                <a:lnTo>
                  <a:pt x="1402" y="212"/>
                </a:lnTo>
                <a:lnTo>
                  <a:pt x="1384" y="196"/>
                </a:lnTo>
                <a:lnTo>
                  <a:pt x="1362" y="180"/>
                </a:lnTo>
                <a:lnTo>
                  <a:pt x="1340" y="166"/>
                </a:lnTo>
                <a:lnTo>
                  <a:pt x="1318" y="156"/>
                </a:lnTo>
                <a:lnTo>
                  <a:pt x="1294" y="146"/>
                </a:lnTo>
                <a:lnTo>
                  <a:pt x="1268" y="140"/>
                </a:lnTo>
                <a:lnTo>
                  <a:pt x="1242" y="136"/>
                </a:lnTo>
                <a:lnTo>
                  <a:pt x="1214" y="134"/>
                </a:lnTo>
                <a:lnTo>
                  <a:pt x="1214" y="134"/>
                </a:lnTo>
                <a:lnTo>
                  <a:pt x="1194" y="136"/>
                </a:lnTo>
                <a:lnTo>
                  <a:pt x="1176" y="138"/>
                </a:lnTo>
                <a:lnTo>
                  <a:pt x="1156" y="140"/>
                </a:lnTo>
                <a:lnTo>
                  <a:pt x="1138" y="146"/>
                </a:lnTo>
                <a:lnTo>
                  <a:pt x="1138" y="146"/>
                </a:lnTo>
                <a:lnTo>
                  <a:pt x="1130" y="130"/>
                </a:lnTo>
                <a:lnTo>
                  <a:pt x="1120" y="114"/>
                </a:lnTo>
                <a:lnTo>
                  <a:pt x="1108" y="100"/>
                </a:lnTo>
                <a:lnTo>
                  <a:pt x="1098" y="86"/>
                </a:lnTo>
                <a:lnTo>
                  <a:pt x="1084" y="74"/>
                </a:lnTo>
                <a:lnTo>
                  <a:pt x="1072" y="62"/>
                </a:lnTo>
                <a:lnTo>
                  <a:pt x="1058" y="50"/>
                </a:lnTo>
                <a:lnTo>
                  <a:pt x="1042" y="40"/>
                </a:lnTo>
                <a:lnTo>
                  <a:pt x="1026" y="30"/>
                </a:lnTo>
                <a:lnTo>
                  <a:pt x="1010" y="22"/>
                </a:lnTo>
                <a:lnTo>
                  <a:pt x="994" y="16"/>
                </a:lnTo>
                <a:lnTo>
                  <a:pt x="976" y="10"/>
                </a:lnTo>
                <a:lnTo>
                  <a:pt x="958" y="6"/>
                </a:lnTo>
                <a:lnTo>
                  <a:pt x="940" y="2"/>
                </a:lnTo>
                <a:lnTo>
                  <a:pt x="920" y="0"/>
                </a:lnTo>
                <a:lnTo>
                  <a:pt x="900" y="0"/>
                </a:lnTo>
                <a:lnTo>
                  <a:pt x="900" y="0"/>
                </a:lnTo>
                <a:lnTo>
                  <a:pt x="866" y="2"/>
                </a:lnTo>
                <a:lnTo>
                  <a:pt x="832" y="8"/>
                </a:lnTo>
                <a:lnTo>
                  <a:pt x="802" y="18"/>
                </a:lnTo>
                <a:lnTo>
                  <a:pt x="772" y="34"/>
                </a:lnTo>
                <a:lnTo>
                  <a:pt x="744" y="50"/>
                </a:lnTo>
                <a:lnTo>
                  <a:pt x="718" y="72"/>
                </a:lnTo>
                <a:lnTo>
                  <a:pt x="696" y="96"/>
                </a:lnTo>
                <a:lnTo>
                  <a:pt x="678" y="122"/>
                </a:lnTo>
                <a:lnTo>
                  <a:pt x="678" y="122"/>
                </a:lnTo>
                <a:lnTo>
                  <a:pt x="646" y="106"/>
                </a:lnTo>
                <a:lnTo>
                  <a:pt x="614" y="96"/>
                </a:lnTo>
                <a:lnTo>
                  <a:pt x="580" y="88"/>
                </a:lnTo>
                <a:lnTo>
                  <a:pt x="562" y="86"/>
                </a:lnTo>
                <a:lnTo>
                  <a:pt x="544" y="86"/>
                </a:lnTo>
                <a:lnTo>
                  <a:pt x="544" y="86"/>
                </a:lnTo>
                <a:lnTo>
                  <a:pt x="516" y="88"/>
                </a:lnTo>
                <a:lnTo>
                  <a:pt x="490" y="92"/>
                </a:lnTo>
                <a:lnTo>
                  <a:pt x="466" y="98"/>
                </a:lnTo>
                <a:lnTo>
                  <a:pt x="440" y="106"/>
                </a:lnTo>
                <a:lnTo>
                  <a:pt x="418" y="118"/>
                </a:lnTo>
                <a:lnTo>
                  <a:pt x="396" y="132"/>
                </a:lnTo>
                <a:lnTo>
                  <a:pt x="376" y="146"/>
                </a:lnTo>
                <a:lnTo>
                  <a:pt x="356" y="164"/>
                </a:lnTo>
                <a:lnTo>
                  <a:pt x="340" y="182"/>
                </a:lnTo>
                <a:lnTo>
                  <a:pt x="324" y="202"/>
                </a:lnTo>
                <a:lnTo>
                  <a:pt x="310" y="224"/>
                </a:lnTo>
                <a:lnTo>
                  <a:pt x="300" y="248"/>
                </a:lnTo>
                <a:lnTo>
                  <a:pt x="290" y="272"/>
                </a:lnTo>
                <a:lnTo>
                  <a:pt x="284" y="298"/>
                </a:lnTo>
                <a:lnTo>
                  <a:pt x="280" y="324"/>
                </a:lnTo>
                <a:lnTo>
                  <a:pt x="278" y="352"/>
                </a:lnTo>
                <a:lnTo>
                  <a:pt x="278" y="352"/>
                </a:lnTo>
                <a:lnTo>
                  <a:pt x="282" y="386"/>
                </a:lnTo>
                <a:lnTo>
                  <a:pt x="288" y="420"/>
                </a:lnTo>
                <a:lnTo>
                  <a:pt x="288" y="420"/>
                </a:lnTo>
                <a:lnTo>
                  <a:pt x="266" y="418"/>
                </a:lnTo>
                <a:lnTo>
                  <a:pt x="266" y="418"/>
                </a:lnTo>
                <a:lnTo>
                  <a:pt x="238" y="420"/>
                </a:lnTo>
                <a:lnTo>
                  <a:pt x="212" y="424"/>
                </a:lnTo>
                <a:lnTo>
                  <a:pt x="186" y="430"/>
                </a:lnTo>
                <a:lnTo>
                  <a:pt x="162" y="440"/>
                </a:lnTo>
                <a:lnTo>
                  <a:pt x="140" y="450"/>
                </a:lnTo>
                <a:lnTo>
                  <a:pt x="118" y="464"/>
                </a:lnTo>
                <a:lnTo>
                  <a:pt x="96" y="480"/>
                </a:lnTo>
                <a:lnTo>
                  <a:pt x="78" y="496"/>
                </a:lnTo>
                <a:lnTo>
                  <a:pt x="60" y="516"/>
                </a:lnTo>
                <a:lnTo>
                  <a:pt x="46" y="536"/>
                </a:lnTo>
                <a:lnTo>
                  <a:pt x="32" y="558"/>
                </a:lnTo>
                <a:lnTo>
                  <a:pt x="22" y="580"/>
                </a:lnTo>
                <a:lnTo>
                  <a:pt x="12" y="604"/>
                </a:lnTo>
                <a:lnTo>
                  <a:pt x="6" y="630"/>
                </a:lnTo>
                <a:lnTo>
                  <a:pt x="2" y="656"/>
                </a:lnTo>
                <a:lnTo>
                  <a:pt x="0" y="684"/>
                </a:lnTo>
                <a:lnTo>
                  <a:pt x="0" y="684"/>
                </a:lnTo>
                <a:lnTo>
                  <a:pt x="2" y="710"/>
                </a:lnTo>
                <a:lnTo>
                  <a:pt x="6" y="738"/>
                </a:lnTo>
                <a:lnTo>
                  <a:pt x="12" y="762"/>
                </a:lnTo>
                <a:lnTo>
                  <a:pt x="22" y="786"/>
                </a:lnTo>
                <a:lnTo>
                  <a:pt x="32" y="810"/>
                </a:lnTo>
                <a:lnTo>
                  <a:pt x="46" y="832"/>
                </a:lnTo>
                <a:lnTo>
                  <a:pt x="60" y="852"/>
                </a:lnTo>
                <a:lnTo>
                  <a:pt x="78" y="872"/>
                </a:lnTo>
                <a:lnTo>
                  <a:pt x="96" y="888"/>
                </a:lnTo>
                <a:lnTo>
                  <a:pt x="118" y="904"/>
                </a:lnTo>
                <a:lnTo>
                  <a:pt x="140" y="916"/>
                </a:lnTo>
                <a:lnTo>
                  <a:pt x="162" y="928"/>
                </a:lnTo>
                <a:lnTo>
                  <a:pt x="186" y="936"/>
                </a:lnTo>
                <a:lnTo>
                  <a:pt x="212" y="944"/>
                </a:lnTo>
                <a:lnTo>
                  <a:pt x="238" y="948"/>
                </a:lnTo>
                <a:lnTo>
                  <a:pt x="266" y="948"/>
                </a:lnTo>
                <a:lnTo>
                  <a:pt x="266" y="948"/>
                </a:lnTo>
                <a:lnTo>
                  <a:pt x="288" y="948"/>
                </a:lnTo>
                <a:lnTo>
                  <a:pt x="308" y="946"/>
                </a:lnTo>
                <a:lnTo>
                  <a:pt x="330" y="942"/>
                </a:lnTo>
                <a:lnTo>
                  <a:pt x="350" y="936"/>
                </a:lnTo>
                <a:lnTo>
                  <a:pt x="368" y="928"/>
                </a:lnTo>
                <a:lnTo>
                  <a:pt x="388" y="920"/>
                </a:lnTo>
                <a:lnTo>
                  <a:pt x="406" y="910"/>
                </a:lnTo>
                <a:lnTo>
                  <a:pt x="422" y="898"/>
                </a:lnTo>
                <a:lnTo>
                  <a:pt x="422" y="898"/>
                </a:lnTo>
                <a:lnTo>
                  <a:pt x="426" y="922"/>
                </a:lnTo>
                <a:lnTo>
                  <a:pt x="434" y="944"/>
                </a:lnTo>
                <a:lnTo>
                  <a:pt x="442" y="966"/>
                </a:lnTo>
                <a:lnTo>
                  <a:pt x="452" y="988"/>
                </a:lnTo>
                <a:lnTo>
                  <a:pt x="464" y="1008"/>
                </a:lnTo>
                <a:lnTo>
                  <a:pt x="478" y="1026"/>
                </a:lnTo>
                <a:lnTo>
                  <a:pt x="494" y="1044"/>
                </a:lnTo>
                <a:lnTo>
                  <a:pt x="510" y="1060"/>
                </a:lnTo>
                <a:lnTo>
                  <a:pt x="528" y="1074"/>
                </a:lnTo>
                <a:lnTo>
                  <a:pt x="548" y="1086"/>
                </a:lnTo>
                <a:lnTo>
                  <a:pt x="568" y="1098"/>
                </a:lnTo>
                <a:lnTo>
                  <a:pt x="590" y="1108"/>
                </a:lnTo>
                <a:lnTo>
                  <a:pt x="612" y="1114"/>
                </a:lnTo>
                <a:lnTo>
                  <a:pt x="636" y="1120"/>
                </a:lnTo>
                <a:lnTo>
                  <a:pt x="660" y="1124"/>
                </a:lnTo>
                <a:lnTo>
                  <a:pt x="684" y="1124"/>
                </a:lnTo>
                <a:lnTo>
                  <a:pt x="684" y="1124"/>
                </a:lnTo>
                <a:lnTo>
                  <a:pt x="702" y="1124"/>
                </a:lnTo>
                <a:lnTo>
                  <a:pt x="720" y="1122"/>
                </a:lnTo>
                <a:lnTo>
                  <a:pt x="756" y="1116"/>
                </a:lnTo>
                <a:lnTo>
                  <a:pt x="788" y="1104"/>
                </a:lnTo>
                <a:lnTo>
                  <a:pt x="818" y="1088"/>
                </a:lnTo>
                <a:lnTo>
                  <a:pt x="848" y="1068"/>
                </a:lnTo>
                <a:lnTo>
                  <a:pt x="872" y="1046"/>
                </a:lnTo>
                <a:lnTo>
                  <a:pt x="896" y="1020"/>
                </a:lnTo>
                <a:lnTo>
                  <a:pt x="914" y="992"/>
                </a:lnTo>
                <a:lnTo>
                  <a:pt x="914" y="992"/>
                </a:lnTo>
                <a:lnTo>
                  <a:pt x="930" y="1002"/>
                </a:lnTo>
                <a:lnTo>
                  <a:pt x="948" y="1012"/>
                </a:lnTo>
                <a:lnTo>
                  <a:pt x="966" y="1020"/>
                </a:lnTo>
                <a:lnTo>
                  <a:pt x="984" y="1026"/>
                </a:lnTo>
                <a:lnTo>
                  <a:pt x="1002" y="1032"/>
                </a:lnTo>
                <a:lnTo>
                  <a:pt x="1022" y="1036"/>
                </a:lnTo>
                <a:lnTo>
                  <a:pt x="1042" y="1038"/>
                </a:lnTo>
                <a:lnTo>
                  <a:pt x="1064" y="1038"/>
                </a:lnTo>
                <a:lnTo>
                  <a:pt x="1064" y="1038"/>
                </a:lnTo>
                <a:lnTo>
                  <a:pt x="1090" y="1036"/>
                </a:lnTo>
                <a:lnTo>
                  <a:pt x="1116" y="1032"/>
                </a:lnTo>
                <a:lnTo>
                  <a:pt x="1142" y="1026"/>
                </a:lnTo>
                <a:lnTo>
                  <a:pt x="1166" y="1018"/>
                </a:lnTo>
                <a:lnTo>
                  <a:pt x="1190" y="1006"/>
                </a:lnTo>
                <a:lnTo>
                  <a:pt x="1212" y="992"/>
                </a:lnTo>
                <a:lnTo>
                  <a:pt x="1232" y="978"/>
                </a:lnTo>
                <a:lnTo>
                  <a:pt x="1250" y="960"/>
                </a:lnTo>
                <a:lnTo>
                  <a:pt x="1268" y="942"/>
                </a:lnTo>
                <a:lnTo>
                  <a:pt x="1284" y="922"/>
                </a:lnTo>
                <a:lnTo>
                  <a:pt x="1296" y="900"/>
                </a:lnTo>
                <a:lnTo>
                  <a:pt x="1308" y="876"/>
                </a:lnTo>
                <a:lnTo>
                  <a:pt x="1316" y="852"/>
                </a:lnTo>
                <a:lnTo>
                  <a:pt x="1322" y="826"/>
                </a:lnTo>
                <a:lnTo>
                  <a:pt x="1326" y="800"/>
                </a:lnTo>
                <a:lnTo>
                  <a:pt x="1328" y="772"/>
                </a:lnTo>
                <a:lnTo>
                  <a:pt x="1328" y="772"/>
                </a:lnTo>
                <a:lnTo>
                  <a:pt x="1326" y="740"/>
                </a:lnTo>
                <a:lnTo>
                  <a:pt x="1320" y="710"/>
                </a:lnTo>
                <a:lnTo>
                  <a:pt x="1312" y="680"/>
                </a:lnTo>
                <a:lnTo>
                  <a:pt x="1298" y="652"/>
                </a:lnTo>
                <a:lnTo>
                  <a:pt x="1298" y="652"/>
                </a:lnTo>
                <a:lnTo>
                  <a:pt x="1318" y="644"/>
                </a:lnTo>
                <a:lnTo>
                  <a:pt x="1336" y="636"/>
                </a:lnTo>
                <a:lnTo>
                  <a:pt x="1354" y="624"/>
                </a:lnTo>
                <a:lnTo>
                  <a:pt x="1372" y="614"/>
                </a:lnTo>
                <a:lnTo>
                  <a:pt x="1388" y="600"/>
                </a:lnTo>
                <a:lnTo>
                  <a:pt x="1402" y="588"/>
                </a:lnTo>
                <a:lnTo>
                  <a:pt x="1416" y="572"/>
                </a:lnTo>
                <a:lnTo>
                  <a:pt x="1428" y="556"/>
                </a:lnTo>
                <a:lnTo>
                  <a:pt x="1440" y="540"/>
                </a:lnTo>
                <a:lnTo>
                  <a:pt x="1450" y="522"/>
                </a:lnTo>
                <a:lnTo>
                  <a:pt x="1458" y="502"/>
                </a:lnTo>
                <a:lnTo>
                  <a:pt x="1466" y="484"/>
                </a:lnTo>
                <a:lnTo>
                  <a:pt x="1472" y="464"/>
                </a:lnTo>
                <a:lnTo>
                  <a:pt x="1476" y="442"/>
                </a:lnTo>
                <a:lnTo>
                  <a:pt x="1478" y="422"/>
                </a:lnTo>
                <a:lnTo>
                  <a:pt x="1480" y="400"/>
                </a:lnTo>
                <a:lnTo>
                  <a:pt x="1480" y="4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98" dirty="0">
                <a:solidFill>
                  <a:srgbClr val="636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grpSp>
        <p:nvGrpSpPr>
          <p:cNvPr id="65" name="Gruppieren 64"/>
          <p:cNvGrpSpPr>
            <a:grpSpLocks noChangeAspect="1"/>
          </p:cNvGrpSpPr>
          <p:nvPr/>
        </p:nvGrpSpPr>
        <p:grpSpPr>
          <a:xfrm>
            <a:off x="2815735" y="6156444"/>
            <a:ext cx="220080" cy="471600"/>
            <a:chOff x="5319713" y="1331913"/>
            <a:chExt cx="355600" cy="762000"/>
          </a:xfrm>
          <a:solidFill>
            <a:schemeClr val="accent3"/>
          </a:solidFill>
        </p:grpSpPr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5433083" y="1331913"/>
              <a:ext cx="152400" cy="149225"/>
            </a:xfrm>
            <a:custGeom>
              <a:avLst/>
              <a:gdLst>
                <a:gd name="T0" fmla="*/ 48 w 96"/>
                <a:gd name="T1" fmla="*/ 94 h 94"/>
                <a:gd name="T2" fmla="*/ 48 w 96"/>
                <a:gd name="T3" fmla="*/ 94 h 94"/>
                <a:gd name="T4" fmla="*/ 58 w 96"/>
                <a:gd name="T5" fmla="*/ 94 h 94"/>
                <a:gd name="T6" fmla="*/ 68 w 96"/>
                <a:gd name="T7" fmla="*/ 90 h 94"/>
                <a:gd name="T8" fmla="*/ 76 w 96"/>
                <a:gd name="T9" fmla="*/ 86 h 94"/>
                <a:gd name="T10" fmla="*/ 82 w 96"/>
                <a:gd name="T11" fmla="*/ 80 h 94"/>
                <a:gd name="T12" fmla="*/ 88 w 96"/>
                <a:gd name="T13" fmla="*/ 74 h 94"/>
                <a:gd name="T14" fmla="*/ 92 w 96"/>
                <a:gd name="T15" fmla="*/ 66 h 94"/>
                <a:gd name="T16" fmla="*/ 96 w 96"/>
                <a:gd name="T17" fmla="*/ 56 h 94"/>
                <a:gd name="T18" fmla="*/ 96 w 96"/>
                <a:gd name="T19" fmla="*/ 46 h 94"/>
                <a:gd name="T20" fmla="*/ 96 w 96"/>
                <a:gd name="T21" fmla="*/ 46 h 94"/>
                <a:gd name="T22" fmla="*/ 96 w 96"/>
                <a:gd name="T23" fmla="*/ 38 h 94"/>
                <a:gd name="T24" fmla="*/ 92 w 96"/>
                <a:gd name="T25" fmla="*/ 28 h 94"/>
                <a:gd name="T26" fmla="*/ 88 w 96"/>
                <a:gd name="T27" fmla="*/ 20 h 94"/>
                <a:gd name="T28" fmla="*/ 82 w 96"/>
                <a:gd name="T29" fmla="*/ 14 h 94"/>
                <a:gd name="T30" fmla="*/ 76 w 96"/>
                <a:gd name="T31" fmla="*/ 8 h 94"/>
                <a:gd name="T32" fmla="*/ 68 w 96"/>
                <a:gd name="T33" fmla="*/ 2 h 94"/>
                <a:gd name="T34" fmla="*/ 58 w 96"/>
                <a:gd name="T35" fmla="*/ 0 h 94"/>
                <a:gd name="T36" fmla="*/ 48 w 96"/>
                <a:gd name="T37" fmla="*/ 0 h 94"/>
                <a:gd name="T38" fmla="*/ 48 w 96"/>
                <a:gd name="T39" fmla="*/ 0 h 94"/>
                <a:gd name="T40" fmla="*/ 38 w 96"/>
                <a:gd name="T41" fmla="*/ 0 h 94"/>
                <a:gd name="T42" fmla="*/ 30 w 96"/>
                <a:gd name="T43" fmla="*/ 2 h 94"/>
                <a:gd name="T44" fmla="*/ 22 w 96"/>
                <a:gd name="T45" fmla="*/ 8 h 94"/>
                <a:gd name="T46" fmla="*/ 14 w 96"/>
                <a:gd name="T47" fmla="*/ 14 h 94"/>
                <a:gd name="T48" fmla="*/ 8 w 96"/>
                <a:gd name="T49" fmla="*/ 20 h 94"/>
                <a:gd name="T50" fmla="*/ 4 w 96"/>
                <a:gd name="T51" fmla="*/ 28 h 94"/>
                <a:gd name="T52" fmla="*/ 2 w 96"/>
                <a:gd name="T53" fmla="*/ 38 h 94"/>
                <a:gd name="T54" fmla="*/ 0 w 96"/>
                <a:gd name="T55" fmla="*/ 46 h 94"/>
                <a:gd name="T56" fmla="*/ 0 w 96"/>
                <a:gd name="T57" fmla="*/ 46 h 94"/>
                <a:gd name="T58" fmla="*/ 2 w 96"/>
                <a:gd name="T59" fmla="*/ 56 h 94"/>
                <a:gd name="T60" fmla="*/ 4 w 96"/>
                <a:gd name="T61" fmla="*/ 66 h 94"/>
                <a:gd name="T62" fmla="*/ 8 w 96"/>
                <a:gd name="T63" fmla="*/ 74 h 94"/>
                <a:gd name="T64" fmla="*/ 14 w 96"/>
                <a:gd name="T65" fmla="*/ 80 h 94"/>
                <a:gd name="T66" fmla="*/ 22 w 96"/>
                <a:gd name="T67" fmla="*/ 86 h 94"/>
                <a:gd name="T68" fmla="*/ 30 w 96"/>
                <a:gd name="T69" fmla="*/ 90 h 94"/>
                <a:gd name="T70" fmla="*/ 38 w 96"/>
                <a:gd name="T71" fmla="*/ 94 h 94"/>
                <a:gd name="T72" fmla="*/ 48 w 96"/>
                <a:gd name="T7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4">
                  <a:moveTo>
                    <a:pt x="48" y="94"/>
                  </a:moveTo>
                  <a:lnTo>
                    <a:pt x="48" y="94"/>
                  </a:lnTo>
                  <a:lnTo>
                    <a:pt x="58" y="94"/>
                  </a:lnTo>
                  <a:lnTo>
                    <a:pt x="68" y="90"/>
                  </a:lnTo>
                  <a:lnTo>
                    <a:pt x="76" y="86"/>
                  </a:lnTo>
                  <a:lnTo>
                    <a:pt x="82" y="80"/>
                  </a:lnTo>
                  <a:lnTo>
                    <a:pt x="88" y="74"/>
                  </a:lnTo>
                  <a:lnTo>
                    <a:pt x="92" y="66"/>
                  </a:lnTo>
                  <a:lnTo>
                    <a:pt x="96" y="5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38"/>
                  </a:lnTo>
                  <a:lnTo>
                    <a:pt x="92" y="28"/>
                  </a:lnTo>
                  <a:lnTo>
                    <a:pt x="88" y="20"/>
                  </a:lnTo>
                  <a:lnTo>
                    <a:pt x="82" y="14"/>
                  </a:lnTo>
                  <a:lnTo>
                    <a:pt x="76" y="8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30" y="90"/>
                  </a:lnTo>
                  <a:lnTo>
                    <a:pt x="38" y="94"/>
                  </a:lnTo>
                  <a:lnTo>
                    <a:pt x="48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36"/>
            <p:cNvSpPr>
              <a:spLocks/>
            </p:cNvSpPr>
            <p:nvPr/>
          </p:nvSpPr>
          <p:spPr bwMode="auto">
            <a:xfrm flipH="1">
              <a:off x="5319713" y="1341438"/>
              <a:ext cx="355600" cy="752475"/>
            </a:xfrm>
            <a:custGeom>
              <a:avLst/>
              <a:gdLst>
                <a:gd name="T0" fmla="*/ 222 w 224"/>
                <a:gd name="T1" fmla="*/ 4 h 474"/>
                <a:gd name="T2" fmla="*/ 212 w 224"/>
                <a:gd name="T3" fmla="*/ 0 h 474"/>
                <a:gd name="T4" fmla="*/ 206 w 224"/>
                <a:gd name="T5" fmla="*/ 0 h 474"/>
                <a:gd name="T6" fmla="*/ 196 w 224"/>
                <a:gd name="T7" fmla="*/ 4 h 474"/>
                <a:gd name="T8" fmla="*/ 192 w 224"/>
                <a:gd name="T9" fmla="*/ 12 h 474"/>
                <a:gd name="T10" fmla="*/ 184 w 224"/>
                <a:gd name="T11" fmla="*/ 80 h 474"/>
                <a:gd name="T12" fmla="*/ 178 w 224"/>
                <a:gd name="T13" fmla="*/ 88 h 474"/>
                <a:gd name="T14" fmla="*/ 66 w 224"/>
                <a:gd name="T15" fmla="*/ 102 h 474"/>
                <a:gd name="T16" fmla="*/ 66 w 224"/>
                <a:gd name="T17" fmla="*/ 104 h 474"/>
                <a:gd name="T18" fmla="*/ 64 w 224"/>
                <a:gd name="T19" fmla="*/ 102 h 474"/>
                <a:gd name="T20" fmla="*/ 60 w 224"/>
                <a:gd name="T21" fmla="*/ 102 h 474"/>
                <a:gd name="T22" fmla="*/ 50 w 224"/>
                <a:gd name="T23" fmla="*/ 106 h 474"/>
                <a:gd name="T24" fmla="*/ 44 w 224"/>
                <a:gd name="T25" fmla="*/ 116 h 474"/>
                <a:gd name="T26" fmla="*/ 0 w 224"/>
                <a:gd name="T27" fmla="*/ 248 h 474"/>
                <a:gd name="T28" fmla="*/ 2 w 224"/>
                <a:gd name="T29" fmla="*/ 258 h 474"/>
                <a:gd name="T30" fmla="*/ 6 w 224"/>
                <a:gd name="T31" fmla="*/ 262 h 474"/>
                <a:gd name="T32" fmla="*/ 18 w 224"/>
                <a:gd name="T33" fmla="*/ 264 h 474"/>
                <a:gd name="T34" fmla="*/ 24 w 224"/>
                <a:gd name="T35" fmla="*/ 262 h 474"/>
                <a:gd name="T36" fmla="*/ 34 w 224"/>
                <a:gd name="T37" fmla="*/ 256 h 474"/>
                <a:gd name="T38" fmla="*/ 56 w 224"/>
                <a:gd name="T39" fmla="*/ 192 h 474"/>
                <a:gd name="T40" fmla="*/ 56 w 224"/>
                <a:gd name="T41" fmla="*/ 224 h 474"/>
                <a:gd name="T42" fmla="*/ 54 w 224"/>
                <a:gd name="T43" fmla="*/ 456 h 474"/>
                <a:gd name="T44" fmla="*/ 56 w 224"/>
                <a:gd name="T45" fmla="*/ 462 h 474"/>
                <a:gd name="T46" fmla="*/ 66 w 224"/>
                <a:gd name="T47" fmla="*/ 474 h 474"/>
                <a:gd name="T48" fmla="*/ 134 w 224"/>
                <a:gd name="T49" fmla="*/ 474 h 474"/>
                <a:gd name="T50" fmla="*/ 142 w 224"/>
                <a:gd name="T51" fmla="*/ 474 h 474"/>
                <a:gd name="T52" fmla="*/ 152 w 224"/>
                <a:gd name="T53" fmla="*/ 462 h 474"/>
                <a:gd name="T54" fmla="*/ 152 w 224"/>
                <a:gd name="T55" fmla="*/ 292 h 474"/>
                <a:gd name="T56" fmla="*/ 150 w 224"/>
                <a:gd name="T57" fmla="*/ 244 h 474"/>
                <a:gd name="T58" fmla="*/ 202 w 224"/>
                <a:gd name="T59" fmla="*/ 118 h 474"/>
                <a:gd name="T60" fmla="*/ 206 w 224"/>
                <a:gd name="T61" fmla="*/ 114 h 474"/>
                <a:gd name="T62" fmla="*/ 214 w 224"/>
                <a:gd name="T63" fmla="*/ 106 h 474"/>
                <a:gd name="T64" fmla="*/ 224 w 224"/>
                <a:gd name="T65" fmla="*/ 14 h 474"/>
                <a:gd name="T66" fmla="*/ 224 w 224"/>
                <a:gd name="T67" fmla="*/ 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4" h="474">
                  <a:moveTo>
                    <a:pt x="222" y="4"/>
                  </a:moveTo>
                  <a:lnTo>
                    <a:pt x="222" y="4"/>
                  </a:lnTo>
                  <a:lnTo>
                    <a:pt x="218" y="0"/>
                  </a:lnTo>
                  <a:lnTo>
                    <a:pt x="212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6" y="4"/>
                  </a:lnTo>
                  <a:lnTo>
                    <a:pt x="194" y="8"/>
                  </a:lnTo>
                  <a:lnTo>
                    <a:pt x="192" y="12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86"/>
                  </a:lnTo>
                  <a:lnTo>
                    <a:pt x="178" y="88"/>
                  </a:lnTo>
                  <a:lnTo>
                    <a:pt x="130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4" y="116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6" y="262"/>
                  </a:lnTo>
                  <a:lnTo>
                    <a:pt x="12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4" y="262"/>
                  </a:lnTo>
                  <a:lnTo>
                    <a:pt x="30" y="260"/>
                  </a:lnTo>
                  <a:lnTo>
                    <a:pt x="34" y="256"/>
                  </a:lnTo>
                  <a:lnTo>
                    <a:pt x="36" y="250"/>
                  </a:lnTo>
                  <a:lnTo>
                    <a:pt x="56" y="192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4" y="292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6" y="462"/>
                  </a:lnTo>
                  <a:lnTo>
                    <a:pt x="60" y="470"/>
                  </a:lnTo>
                  <a:lnTo>
                    <a:pt x="66" y="474"/>
                  </a:lnTo>
                  <a:lnTo>
                    <a:pt x="74" y="474"/>
                  </a:lnTo>
                  <a:lnTo>
                    <a:pt x="134" y="474"/>
                  </a:lnTo>
                  <a:lnTo>
                    <a:pt x="134" y="474"/>
                  </a:lnTo>
                  <a:lnTo>
                    <a:pt x="142" y="474"/>
                  </a:lnTo>
                  <a:lnTo>
                    <a:pt x="148" y="470"/>
                  </a:lnTo>
                  <a:lnTo>
                    <a:pt x="152" y="462"/>
                  </a:lnTo>
                  <a:lnTo>
                    <a:pt x="154" y="456"/>
                  </a:lnTo>
                  <a:lnTo>
                    <a:pt x="152" y="292"/>
                  </a:lnTo>
                  <a:lnTo>
                    <a:pt x="152" y="292"/>
                  </a:lnTo>
                  <a:lnTo>
                    <a:pt x="150" y="244"/>
                  </a:lnTo>
                  <a:lnTo>
                    <a:pt x="150" y="136"/>
                  </a:lnTo>
                  <a:lnTo>
                    <a:pt x="202" y="118"/>
                  </a:lnTo>
                  <a:lnTo>
                    <a:pt x="202" y="118"/>
                  </a:lnTo>
                  <a:lnTo>
                    <a:pt x="206" y="114"/>
                  </a:lnTo>
                  <a:lnTo>
                    <a:pt x="210" y="110"/>
                  </a:lnTo>
                  <a:lnTo>
                    <a:pt x="214" y="106"/>
                  </a:lnTo>
                  <a:lnTo>
                    <a:pt x="214" y="102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8"/>
                  </a:lnTo>
                  <a:lnTo>
                    <a:pt x="2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uppieren 60"/>
          <p:cNvGrpSpPr>
            <a:grpSpLocks noChangeAspect="1"/>
          </p:cNvGrpSpPr>
          <p:nvPr/>
        </p:nvGrpSpPr>
        <p:grpSpPr>
          <a:xfrm>
            <a:off x="1369534" y="6156444"/>
            <a:ext cx="220080" cy="471600"/>
            <a:chOff x="5319713" y="1331913"/>
            <a:chExt cx="355600" cy="762000"/>
          </a:xfrm>
          <a:solidFill>
            <a:schemeClr val="accent1"/>
          </a:solidFill>
        </p:grpSpPr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5405438" y="1331913"/>
              <a:ext cx="152400" cy="149225"/>
            </a:xfrm>
            <a:custGeom>
              <a:avLst/>
              <a:gdLst>
                <a:gd name="T0" fmla="*/ 48 w 96"/>
                <a:gd name="T1" fmla="*/ 94 h 94"/>
                <a:gd name="T2" fmla="*/ 48 w 96"/>
                <a:gd name="T3" fmla="*/ 94 h 94"/>
                <a:gd name="T4" fmla="*/ 58 w 96"/>
                <a:gd name="T5" fmla="*/ 94 h 94"/>
                <a:gd name="T6" fmla="*/ 68 w 96"/>
                <a:gd name="T7" fmla="*/ 90 h 94"/>
                <a:gd name="T8" fmla="*/ 76 w 96"/>
                <a:gd name="T9" fmla="*/ 86 h 94"/>
                <a:gd name="T10" fmla="*/ 82 w 96"/>
                <a:gd name="T11" fmla="*/ 80 h 94"/>
                <a:gd name="T12" fmla="*/ 88 w 96"/>
                <a:gd name="T13" fmla="*/ 74 h 94"/>
                <a:gd name="T14" fmla="*/ 92 w 96"/>
                <a:gd name="T15" fmla="*/ 66 h 94"/>
                <a:gd name="T16" fmla="*/ 96 w 96"/>
                <a:gd name="T17" fmla="*/ 56 h 94"/>
                <a:gd name="T18" fmla="*/ 96 w 96"/>
                <a:gd name="T19" fmla="*/ 46 h 94"/>
                <a:gd name="T20" fmla="*/ 96 w 96"/>
                <a:gd name="T21" fmla="*/ 46 h 94"/>
                <a:gd name="T22" fmla="*/ 96 w 96"/>
                <a:gd name="T23" fmla="*/ 38 h 94"/>
                <a:gd name="T24" fmla="*/ 92 w 96"/>
                <a:gd name="T25" fmla="*/ 28 h 94"/>
                <a:gd name="T26" fmla="*/ 88 w 96"/>
                <a:gd name="T27" fmla="*/ 20 h 94"/>
                <a:gd name="T28" fmla="*/ 82 w 96"/>
                <a:gd name="T29" fmla="*/ 14 h 94"/>
                <a:gd name="T30" fmla="*/ 76 w 96"/>
                <a:gd name="T31" fmla="*/ 8 h 94"/>
                <a:gd name="T32" fmla="*/ 68 w 96"/>
                <a:gd name="T33" fmla="*/ 2 h 94"/>
                <a:gd name="T34" fmla="*/ 58 w 96"/>
                <a:gd name="T35" fmla="*/ 0 h 94"/>
                <a:gd name="T36" fmla="*/ 48 w 96"/>
                <a:gd name="T37" fmla="*/ 0 h 94"/>
                <a:gd name="T38" fmla="*/ 48 w 96"/>
                <a:gd name="T39" fmla="*/ 0 h 94"/>
                <a:gd name="T40" fmla="*/ 38 w 96"/>
                <a:gd name="T41" fmla="*/ 0 h 94"/>
                <a:gd name="T42" fmla="*/ 30 w 96"/>
                <a:gd name="T43" fmla="*/ 2 h 94"/>
                <a:gd name="T44" fmla="*/ 22 w 96"/>
                <a:gd name="T45" fmla="*/ 8 h 94"/>
                <a:gd name="T46" fmla="*/ 14 w 96"/>
                <a:gd name="T47" fmla="*/ 14 h 94"/>
                <a:gd name="T48" fmla="*/ 8 w 96"/>
                <a:gd name="T49" fmla="*/ 20 h 94"/>
                <a:gd name="T50" fmla="*/ 4 w 96"/>
                <a:gd name="T51" fmla="*/ 28 h 94"/>
                <a:gd name="T52" fmla="*/ 2 w 96"/>
                <a:gd name="T53" fmla="*/ 38 h 94"/>
                <a:gd name="T54" fmla="*/ 0 w 96"/>
                <a:gd name="T55" fmla="*/ 46 h 94"/>
                <a:gd name="T56" fmla="*/ 0 w 96"/>
                <a:gd name="T57" fmla="*/ 46 h 94"/>
                <a:gd name="T58" fmla="*/ 2 w 96"/>
                <a:gd name="T59" fmla="*/ 56 h 94"/>
                <a:gd name="T60" fmla="*/ 4 w 96"/>
                <a:gd name="T61" fmla="*/ 66 h 94"/>
                <a:gd name="T62" fmla="*/ 8 w 96"/>
                <a:gd name="T63" fmla="*/ 74 h 94"/>
                <a:gd name="T64" fmla="*/ 14 w 96"/>
                <a:gd name="T65" fmla="*/ 80 h 94"/>
                <a:gd name="T66" fmla="*/ 22 w 96"/>
                <a:gd name="T67" fmla="*/ 86 h 94"/>
                <a:gd name="T68" fmla="*/ 30 w 96"/>
                <a:gd name="T69" fmla="*/ 90 h 94"/>
                <a:gd name="T70" fmla="*/ 38 w 96"/>
                <a:gd name="T71" fmla="*/ 94 h 94"/>
                <a:gd name="T72" fmla="*/ 48 w 96"/>
                <a:gd name="T7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4">
                  <a:moveTo>
                    <a:pt x="48" y="94"/>
                  </a:moveTo>
                  <a:lnTo>
                    <a:pt x="48" y="94"/>
                  </a:lnTo>
                  <a:lnTo>
                    <a:pt x="58" y="94"/>
                  </a:lnTo>
                  <a:lnTo>
                    <a:pt x="68" y="90"/>
                  </a:lnTo>
                  <a:lnTo>
                    <a:pt x="76" y="86"/>
                  </a:lnTo>
                  <a:lnTo>
                    <a:pt x="82" y="80"/>
                  </a:lnTo>
                  <a:lnTo>
                    <a:pt x="88" y="74"/>
                  </a:lnTo>
                  <a:lnTo>
                    <a:pt x="92" y="66"/>
                  </a:lnTo>
                  <a:lnTo>
                    <a:pt x="96" y="5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38"/>
                  </a:lnTo>
                  <a:lnTo>
                    <a:pt x="92" y="28"/>
                  </a:lnTo>
                  <a:lnTo>
                    <a:pt x="88" y="20"/>
                  </a:lnTo>
                  <a:lnTo>
                    <a:pt x="82" y="14"/>
                  </a:lnTo>
                  <a:lnTo>
                    <a:pt x="76" y="8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30" y="90"/>
                  </a:lnTo>
                  <a:lnTo>
                    <a:pt x="38" y="94"/>
                  </a:lnTo>
                  <a:lnTo>
                    <a:pt x="48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5319713" y="1341438"/>
              <a:ext cx="355600" cy="752475"/>
            </a:xfrm>
            <a:custGeom>
              <a:avLst/>
              <a:gdLst>
                <a:gd name="T0" fmla="*/ 222 w 224"/>
                <a:gd name="T1" fmla="*/ 4 h 474"/>
                <a:gd name="T2" fmla="*/ 212 w 224"/>
                <a:gd name="T3" fmla="*/ 0 h 474"/>
                <a:gd name="T4" fmla="*/ 206 w 224"/>
                <a:gd name="T5" fmla="*/ 0 h 474"/>
                <a:gd name="T6" fmla="*/ 196 w 224"/>
                <a:gd name="T7" fmla="*/ 4 h 474"/>
                <a:gd name="T8" fmla="*/ 192 w 224"/>
                <a:gd name="T9" fmla="*/ 12 h 474"/>
                <a:gd name="T10" fmla="*/ 184 w 224"/>
                <a:gd name="T11" fmla="*/ 80 h 474"/>
                <a:gd name="T12" fmla="*/ 178 w 224"/>
                <a:gd name="T13" fmla="*/ 88 h 474"/>
                <a:gd name="T14" fmla="*/ 66 w 224"/>
                <a:gd name="T15" fmla="*/ 102 h 474"/>
                <a:gd name="T16" fmla="*/ 66 w 224"/>
                <a:gd name="T17" fmla="*/ 104 h 474"/>
                <a:gd name="T18" fmla="*/ 64 w 224"/>
                <a:gd name="T19" fmla="*/ 102 h 474"/>
                <a:gd name="T20" fmla="*/ 60 w 224"/>
                <a:gd name="T21" fmla="*/ 102 h 474"/>
                <a:gd name="T22" fmla="*/ 50 w 224"/>
                <a:gd name="T23" fmla="*/ 106 h 474"/>
                <a:gd name="T24" fmla="*/ 44 w 224"/>
                <a:gd name="T25" fmla="*/ 116 h 474"/>
                <a:gd name="T26" fmla="*/ 0 w 224"/>
                <a:gd name="T27" fmla="*/ 248 h 474"/>
                <a:gd name="T28" fmla="*/ 2 w 224"/>
                <a:gd name="T29" fmla="*/ 258 h 474"/>
                <a:gd name="T30" fmla="*/ 6 w 224"/>
                <a:gd name="T31" fmla="*/ 262 h 474"/>
                <a:gd name="T32" fmla="*/ 18 w 224"/>
                <a:gd name="T33" fmla="*/ 264 h 474"/>
                <a:gd name="T34" fmla="*/ 24 w 224"/>
                <a:gd name="T35" fmla="*/ 262 h 474"/>
                <a:gd name="T36" fmla="*/ 34 w 224"/>
                <a:gd name="T37" fmla="*/ 256 h 474"/>
                <a:gd name="T38" fmla="*/ 56 w 224"/>
                <a:gd name="T39" fmla="*/ 192 h 474"/>
                <a:gd name="T40" fmla="*/ 56 w 224"/>
                <a:gd name="T41" fmla="*/ 224 h 474"/>
                <a:gd name="T42" fmla="*/ 54 w 224"/>
                <a:gd name="T43" fmla="*/ 456 h 474"/>
                <a:gd name="T44" fmla="*/ 56 w 224"/>
                <a:gd name="T45" fmla="*/ 462 h 474"/>
                <a:gd name="T46" fmla="*/ 66 w 224"/>
                <a:gd name="T47" fmla="*/ 474 h 474"/>
                <a:gd name="T48" fmla="*/ 134 w 224"/>
                <a:gd name="T49" fmla="*/ 474 h 474"/>
                <a:gd name="T50" fmla="*/ 142 w 224"/>
                <a:gd name="T51" fmla="*/ 474 h 474"/>
                <a:gd name="T52" fmla="*/ 152 w 224"/>
                <a:gd name="T53" fmla="*/ 462 h 474"/>
                <a:gd name="T54" fmla="*/ 152 w 224"/>
                <a:gd name="T55" fmla="*/ 292 h 474"/>
                <a:gd name="T56" fmla="*/ 150 w 224"/>
                <a:gd name="T57" fmla="*/ 244 h 474"/>
                <a:gd name="T58" fmla="*/ 202 w 224"/>
                <a:gd name="T59" fmla="*/ 118 h 474"/>
                <a:gd name="T60" fmla="*/ 206 w 224"/>
                <a:gd name="T61" fmla="*/ 114 h 474"/>
                <a:gd name="T62" fmla="*/ 214 w 224"/>
                <a:gd name="T63" fmla="*/ 106 h 474"/>
                <a:gd name="T64" fmla="*/ 224 w 224"/>
                <a:gd name="T65" fmla="*/ 14 h 474"/>
                <a:gd name="T66" fmla="*/ 224 w 224"/>
                <a:gd name="T67" fmla="*/ 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4" h="474">
                  <a:moveTo>
                    <a:pt x="222" y="4"/>
                  </a:moveTo>
                  <a:lnTo>
                    <a:pt x="222" y="4"/>
                  </a:lnTo>
                  <a:lnTo>
                    <a:pt x="218" y="0"/>
                  </a:lnTo>
                  <a:lnTo>
                    <a:pt x="212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6" y="4"/>
                  </a:lnTo>
                  <a:lnTo>
                    <a:pt x="194" y="8"/>
                  </a:lnTo>
                  <a:lnTo>
                    <a:pt x="192" y="12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86"/>
                  </a:lnTo>
                  <a:lnTo>
                    <a:pt x="178" y="88"/>
                  </a:lnTo>
                  <a:lnTo>
                    <a:pt x="130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4" y="116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6" y="262"/>
                  </a:lnTo>
                  <a:lnTo>
                    <a:pt x="12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4" y="262"/>
                  </a:lnTo>
                  <a:lnTo>
                    <a:pt x="30" y="260"/>
                  </a:lnTo>
                  <a:lnTo>
                    <a:pt x="34" y="256"/>
                  </a:lnTo>
                  <a:lnTo>
                    <a:pt x="36" y="250"/>
                  </a:lnTo>
                  <a:lnTo>
                    <a:pt x="56" y="192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4" y="292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6" y="462"/>
                  </a:lnTo>
                  <a:lnTo>
                    <a:pt x="60" y="470"/>
                  </a:lnTo>
                  <a:lnTo>
                    <a:pt x="66" y="474"/>
                  </a:lnTo>
                  <a:lnTo>
                    <a:pt x="74" y="474"/>
                  </a:lnTo>
                  <a:lnTo>
                    <a:pt x="134" y="474"/>
                  </a:lnTo>
                  <a:lnTo>
                    <a:pt x="134" y="474"/>
                  </a:lnTo>
                  <a:lnTo>
                    <a:pt x="142" y="474"/>
                  </a:lnTo>
                  <a:lnTo>
                    <a:pt x="148" y="470"/>
                  </a:lnTo>
                  <a:lnTo>
                    <a:pt x="152" y="462"/>
                  </a:lnTo>
                  <a:lnTo>
                    <a:pt x="154" y="456"/>
                  </a:lnTo>
                  <a:lnTo>
                    <a:pt x="152" y="292"/>
                  </a:lnTo>
                  <a:lnTo>
                    <a:pt x="152" y="292"/>
                  </a:lnTo>
                  <a:lnTo>
                    <a:pt x="150" y="244"/>
                  </a:lnTo>
                  <a:lnTo>
                    <a:pt x="150" y="136"/>
                  </a:lnTo>
                  <a:lnTo>
                    <a:pt x="202" y="118"/>
                  </a:lnTo>
                  <a:lnTo>
                    <a:pt x="202" y="118"/>
                  </a:lnTo>
                  <a:lnTo>
                    <a:pt x="206" y="114"/>
                  </a:lnTo>
                  <a:lnTo>
                    <a:pt x="210" y="110"/>
                  </a:lnTo>
                  <a:lnTo>
                    <a:pt x="214" y="106"/>
                  </a:lnTo>
                  <a:lnTo>
                    <a:pt x="214" y="102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8"/>
                  </a:lnTo>
                  <a:lnTo>
                    <a:pt x="2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1114317" y="6154975"/>
            <a:ext cx="220766" cy="473069"/>
            <a:chOff x="4846638" y="1331913"/>
            <a:chExt cx="355600" cy="762000"/>
          </a:xfrm>
          <a:solidFill>
            <a:schemeClr val="accent1"/>
          </a:solidFill>
        </p:grpSpPr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4932363" y="1331913"/>
              <a:ext cx="152400" cy="149225"/>
            </a:xfrm>
            <a:custGeom>
              <a:avLst/>
              <a:gdLst>
                <a:gd name="T0" fmla="*/ 48 w 96"/>
                <a:gd name="T1" fmla="*/ 94 h 94"/>
                <a:gd name="T2" fmla="*/ 48 w 96"/>
                <a:gd name="T3" fmla="*/ 94 h 94"/>
                <a:gd name="T4" fmla="*/ 58 w 96"/>
                <a:gd name="T5" fmla="*/ 94 h 94"/>
                <a:gd name="T6" fmla="*/ 66 w 96"/>
                <a:gd name="T7" fmla="*/ 90 h 94"/>
                <a:gd name="T8" fmla="*/ 74 w 96"/>
                <a:gd name="T9" fmla="*/ 86 h 94"/>
                <a:gd name="T10" fmla="*/ 82 w 96"/>
                <a:gd name="T11" fmla="*/ 80 h 94"/>
                <a:gd name="T12" fmla="*/ 88 w 96"/>
                <a:gd name="T13" fmla="*/ 74 h 94"/>
                <a:gd name="T14" fmla="*/ 92 w 96"/>
                <a:gd name="T15" fmla="*/ 66 h 94"/>
                <a:gd name="T16" fmla="*/ 94 w 96"/>
                <a:gd name="T17" fmla="*/ 56 h 94"/>
                <a:gd name="T18" fmla="*/ 96 w 96"/>
                <a:gd name="T19" fmla="*/ 46 h 94"/>
                <a:gd name="T20" fmla="*/ 96 w 96"/>
                <a:gd name="T21" fmla="*/ 46 h 94"/>
                <a:gd name="T22" fmla="*/ 94 w 96"/>
                <a:gd name="T23" fmla="*/ 38 h 94"/>
                <a:gd name="T24" fmla="*/ 92 w 96"/>
                <a:gd name="T25" fmla="*/ 28 h 94"/>
                <a:gd name="T26" fmla="*/ 88 w 96"/>
                <a:gd name="T27" fmla="*/ 20 h 94"/>
                <a:gd name="T28" fmla="*/ 82 w 96"/>
                <a:gd name="T29" fmla="*/ 14 h 94"/>
                <a:gd name="T30" fmla="*/ 74 w 96"/>
                <a:gd name="T31" fmla="*/ 8 h 94"/>
                <a:gd name="T32" fmla="*/ 66 w 96"/>
                <a:gd name="T33" fmla="*/ 2 h 94"/>
                <a:gd name="T34" fmla="*/ 58 w 96"/>
                <a:gd name="T35" fmla="*/ 0 h 94"/>
                <a:gd name="T36" fmla="*/ 48 w 96"/>
                <a:gd name="T37" fmla="*/ 0 h 94"/>
                <a:gd name="T38" fmla="*/ 48 w 96"/>
                <a:gd name="T39" fmla="*/ 0 h 94"/>
                <a:gd name="T40" fmla="*/ 38 w 96"/>
                <a:gd name="T41" fmla="*/ 0 h 94"/>
                <a:gd name="T42" fmla="*/ 30 w 96"/>
                <a:gd name="T43" fmla="*/ 2 h 94"/>
                <a:gd name="T44" fmla="*/ 22 w 96"/>
                <a:gd name="T45" fmla="*/ 8 h 94"/>
                <a:gd name="T46" fmla="*/ 14 w 96"/>
                <a:gd name="T47" fmla="*/ 14 h 94"/>
                <a:gd name="T48" fmla="*/ 8 w 96"/>
                <a:gd name="T49" fmla="*/ 20 h 94"/>
                <a:gd name="T50" fmla="*/ 4 w 96"/>
                <a:gd name="T51" fmla="*/ 28 h 94"/>
                <a:gd name="T52" fmla="*/ 2 w 96"/>
                <a:gd name="T53" fmla="*/ 38 h 94"/>
                <a:gd name="T54" fmla="*/ 0 w 96"/>
                <a:gd name="T55" fmla="*/ 46 h 94"/>
                <a:gd name="T56" fmla="*/ 0 w 96"/>
                <a:gd name="T57" fmla="*/ 46 h 94"/>
                <a:gd name="T58" fmla="*/ 2 w 96"/>
                <a:gd name="T59" fmla="*/ 56 h 94"/>
                <a:gd name="T60" fmla="*/ 4 w 96"/>
                <a:gd name="T61" fmla="*/ 66 h 94"/>
                <a:gd name="T62" fmla="*/ 8 w 96"/>
                <a:gd name="T63" fmla="*/ 74 h 94"/>
                <a:gd name="T64" fmla="*/ 14 w 96"/>
                <a:gd name="T65" fmla="*/ 80 h 94"/>
                <a:gd name="T66" fmla="*/ 22 w 96"/>
                <a:gd name="T67" fmla="*/ 86 h 94"/>
                <a:gd name="T68" fmla="*/ 30 w 96"/>
                <a:gd name="T69" fmla="*/ 90 h 94"/>
                <a:gd name="T70" fmla="*/ 38 w 96"/>
                <a:gd name="T71" fmla="*/ 94 h 94"/>
                <a:gd name="T72" fmla="*/ 48 w 96"/>
                <a:gd name="T7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4">
                  <a:moveTo>
                    <a:pt x="48" y="94"/>
                  </a:moveTo>
                  <a:lnTo>
                    <a:pt x="48" y="94"/>
                  </a:lnTo>
                  <a:lnTo>
                    <a:pt x="58" y="94"/>
                  </a:lnTo>
                  <a:lnTo>
                    <a:pt x="66" y="90"/>
                  </a:lnTo>
                  <a:lnTo>
                    <a:pt x="74" y="86"/>
                  </a:lnTo>
                  <a:lnTo>
                    <a:pt x="82" y="80"/>
                  </a:lnTo>
                  <a:lnTo>
                    <a:pt x="88" y="74"/>
                  </a:lnTo>
                  <a:lnTo>
                    <a:pt x="92" y="66"/>
                  </a:lnTo>
                  <a:lnTo>
                    <a:pt x="94" y="5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4" y="38"/>
                  </a:lnTo>
                  <a:lnTo>
                    <a:pt x="92" y="28"/>
                  </a:lnTo>
                  <a:lnTo>
                    <a:pt x="88" y="20"/>
                  </a:lnTo>
                  <a:lnTo>
                    <a:pt x="82" y="14"/>
                  </a:lnTo>
                  <a:lnTo>
                    <a:pt x="74" y="8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30" y="90"/>
                  </a:lnTo>
                  <a:lnTo>
                    <a:pt x="38" y="94"/>
                  </a:lnTo>
                  <a:lnTo>
                    <a:pt x="48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4932363" y="1331913"/>
              <a:ext cx="152400" cy="149225"/>
            </a:xfrm>
            <a:custGeom>
              <a:avLst/>
              <a:gdLst>
                <a:gd name="T0" fmla="*/ 48 w 96"/>
                <a:gd name="T1" fmla="*/ 94 h 94"/>
                <a:gd name="T2" fmla="*/ 48 w 96"/>
                <a:gd name="T3" fmla="*/ 94 h 94"/>
                <a:gd name="T4" fmla="*/ 58 w 96"/>
                <a:gd name="T5" fmla="*/ 94 h 94"/>
                <a:gd name="T6" fmla="*/ 66 w 96"/>
                <a:gd name="T7" fmla="*/ 90 h 94"/>
                <a:gd name="T8" fmla="*/ 74 w 96"/>
                <a:gd name="T9" fmla="*/ 86 h 94"/>
                <a:gd name="T10" fmla="*/ 82 w 96"/>
                <a:gd name="T11" fmla="*/ 80 h 94"/>
                <a:gd name="T12" fmla="*/ 88 w 96"/>
                <a:gd name="T13" fmla="*/ 74 h 94"/>
                <a:gd name="T14" fmla="*/ 92 w 96"/>
                <a:gd name="T15" fmla="*/ 66 h 94"/>
                <a:gd name="T16" fmla="*/ 94 w 96"/>
                <a:gd name="T17" fmla="*/ 56 h 94"/>
                <a:gd name="T18" fmla="*/ 96 w 96"/>
                <a:gd name="T19" fmla="*/ 46 h 94"/>
                <a:gd name="T20" fmla="*/ 96 w 96"/>
                <a:gd name="T21" fmla="*/ 46 h 94"/>
                <a:gd name="T22" fmla="*/ 94 w 96"/>
                <a:gd name="T23" fmla="*/ 38 h 94"/>
                <a:gd name="T24" fmla="*/ 92 w 96"/>
                <a:gd name="T25" fmla="*/ 28 h 94"/>
                <a:gd name="T26" fmla="*/ 88 w 96"/>
                <a:gd name="T27" fmla="*/ 20 h 94"/>
                <a:gd name="T28" fmla="*/ 82 w 96"/>
                <a:gd name="T29" fmla="*/ 14 h 94"/>
                <a:gd name="T30" fmla="*/ 74 w 96"/>
                <a:gd name="T31" fmla="*/ 8 h 94"/>
                <a:gd name="T32" fmla="*/ 66 w 96"/>
                <a:gd name="T33" fmla="*/ 2 h 94"/>
                <a:gd name="T34" fmla="*/ 58 w 96"/>
                <a:gd name="T35" fmla="*/ 0 h 94"/>
                <a:gd name="T36" fmla="*/ 48 w 96"/>
                <a:gd name="T37" fmla="*/ 0 h 94"/>
                <a:gd name="T38" fmla="*/ 48 w 96"/>
                <a:gd name="T39" fmla="*/ 0 h 94"/>
                <a:gd name="T40" fmla="*/ 38 w 96"/>
                <a:gd name="T41" fmla="*/ 0 h 94"/>
                <a:gd name="T42" fmla="*/ 30 w 96"/>
                <a:gd name="T43" fmla="*/ 2 h 94"/>
                <a:gd name="T44" fmla="*/ 22 w 96"/>
                <a:gd name="T45" fmla="*/ 8 h 94"/>
                <a:gd name="T46" fmla="*/ 14 w 96"/>
                <a:gd name="T47" fmla="*/ 14 h 94"/>
                <a:gd name="T48" fmla="*/ 8 w 96"/>
                <a:gd name="T49" fmla="*/ 20 h 94"/>
                <a:gd name="T50" fmla="*/ 4 w 96"/>
                <a:gd name="T51" fmla="*/ 28 h 94"/>
                <a:gd name="T52" fmla="*/ 2 w 96"/>
                <a:gd name="T53" fmla="*/ 38 h 94"/>
                <a:gd name="T54" fmla="*/ 0 w 96"/>
                <a:gd name="T55" fmla="*/ 46 h 94"/>
                <a:gd name="T56" fmla="*/ 0 w 96"/>
                <a:gd name="T57" fmla="*/ 46 h 94"/>
                <a:gd name="T58" fmla="*/ 2 w 96"/>
                <a:gd name="T59" fmla="*/ 56 h 94"/>
                <a:gd name="T60" fmla="*/ 4 w 96"/>
                <a:gd name="T61" fmla="*/ 66 h 94"/>
                <a:gd name="T62" fmla="*/ 8 w 96"/>
                <a:gd name="T63" fmla="*/ 74 h 94"/>
                <a:gd name="T64" fmla="*/ 14 w 96"/>
                <a:gd name="T65" fmla="*/ 80 h 94"/>
                <a:gd name="T66" fmla="*/ 22 w 96"/>
                <a:gd name="T67" fmla="*/ 86 h 94"/>
                <a:gd name="T68" fmla="*/ 30 w 96"/>
                <a:gd name="T69" fmla="*/ 90 h 94"/>
                <a:gd name="T70" fmla="*/ 38 w 96"/>
                <a:gd name="T71" fmla="*/ 94 h 94"/>
                <a:gd name="T72" fmla="*/ 48 w 96"/>
                <a:gd name="T7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4">
                  <a:moveTo>
                    <a:pt x="48" y="94"/>
                  </a:moveTo>
                  <a:lnTo>
                    <a:pt x="48" y="94"/>
                  </a:lnTo>
                  <a:lnTo>
                    <a:pt x="58" y="94"/>
                  </a:lnTo>
                  <a:lnTo>
                    <a:pt x="66" y="90"/>
                  </a:lnTo>
                  <a:lnTo>
                    <a:pt x="74" y="86"/>
                  </a:lnTo>
                  <a:lnTo>
                    <a:pt x="82" y="80"/>
                  </a:lnTo>
                  <a:lnTo>
                    <a:pt x="88" y="74"/>
                  </a:lnTo>
                  <a:lnTo>
                    <a:pt x="92" y="66"/>
                  </a:lnTo>
                  <a:lnTo>
                    <a:pt x="94" y="5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4" y="38"/>
                  </a:lnTo>
                  <a:lnTo>
                    <a:pt x="92" y="28"/>
                  </a:lnTo>
                  <a:lnTo>
                    <a:pt x="88" y="20"/>
                  </a:lnTo>
                  <a:lnTo>
                    <a:pt x="82" y="14"/>
                  </a:lnTo>
                  <a:lnTo>
                    <a:pt x="74" y="8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30" y="90"/>
                  </a:lnTo>
                  <a:lnTo>
                    <a:pt x="38" y="94"/>
                  </a:lnTo>
                  <a:lnTo>
                    <a:pt x="48" y="9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4846638" y="1341438"/>
              <a:ext cx="355600" cy="752475"/>
            </a:xfrm>
            <a:custGeom>
              <a:avLst/>
              <a:gdLst>
                <a:gd name="T0" fmla="*/ 222 w 224"/>
                <a:gd name="T1" fmla="*/ 4 h 474"/>
                <a:gd name="T2" fmla="*/ 212 w 224"/>
                <a:gd name="T3" fmla="*/ 0 h 474"/>
                <a:gd name="T4" fmla="*/ 206 w 224"/>
                <a:gd name="T5" fmla="*/ 0 h 474"/>
                <a:gd name="T6" fmla="*/ 196 w 224"/>
                <a:gd name="T7" fmla="*/ 4 h 474"/>
                <a:gd name="T8" fmla="*/ 192 w 224"/>
                <a:gd name="T9" fmla="*/ 12 h 474"/>
                <a:gd name="T10" fmla="*/ 184 w 224"/>
                <a:gd name="T11" fmla="*/ 80 h 474"/>
                <a:gd name="T12" fmla="*/ 178 w 224"/>
                <a:gd name="T13" fmla="*/ 88 h 474"/>
                <a:gd name="T14" fmla="*/ 66 w 224"/>
                <a:gd name="T15" fmla="*/ 102 h 474"/>
                <a:gd name="T16" fmla="*/ 66 w 224"/>
                <a:gd name="T17" fmla="*/ 104 h 474"/>
                <a:gd name="T18" fmla="*/ 64 w 224"/>
                <a:gd name="T19" fmla="*/ 102 h 474"/>
                <a:gd name="T20" fmla="*/ 60 w 224"/>
                <a:gd name="T21" fmla="*/ 102 h 474"/>
                <a:gd name="T22" fmla="*/ 50 w 224"/>
                <a:gd name="T23" fmla="*/ 106 h 474"/>
                <a:gd name="T24" fmla="*/ 42 w 224"/>
                <a:gd name="T25" fmla="*/ 116 h 474"/>
                <a:gd name="T26" fmla="*/ 0 w 224"/>
                <a:gd name="T27" fmla="*/ 248 h 474"/>
                <a:gd name="T28" fmla="*/ 2 w 224"/>
                <a:gd name="T29" fmla="*/ 258 h 474"/>
                <a:gd name="T30" fmla="*/ 6 w 224"/>
                <a:gd name="T31" fmla="*/ 262 h 474"/>
                <a:gd name="T32" fmla="*/ 18 w 224"/>
                <a:gd name="T33" fmla="*/ 264 h 474"/>
                <a:gd name="T34" fmla="*/ 24 w 224"/>
                <a:gd name="T35" fmla="*/ 262 h 474"/>
                <a:gd name="T36" fmla="*/ 32 w 224"/>
                <a:gd name="T37" fmla="*/ 256 h 474"/>
                <a:gd name="T38" fmla="*/ 56 w 224"/>
                <a:gd name="T39" fmla="*/ 192 h 474"/>
                <a:gd name="T40" fmla="*/ 56 w 224"/>
                <a:gd name="T41" fmla="*/ 224 h 474"/>
                <a:gd name="T42" fmla="*/ 54 w 224"/>
                <a:gd name="T43" fmla="*/ 456 h 474"/>
                <a:gd name="T44" fmla="*/ 56 w 224"/>
                <a:gd name="T45" fmla="*/ 462 h 474"/>
                <a:gd name="T46" fmla="*/ 66 w 224"/>
                <a:gd name="T47" fmla="*/ 474 h 474"/>
                <a:gd name="T48" fmla="*/ 78 w 224"/>
                <a:gd name="T49" fmla="*/ 474 h 474"/>
                <a:gd name="T50" fmla="*/ 86 w 224"/>
                <a:gd name="T51" fmla="*/ 474 h 474"/>
                <a:gd name="T52" fmla="*/ 96 w 224"/>
                <a:gd name="T53" fmla="*/ 462 h 474"/>
                <a:gd name="T54" fmla="*/ 98 w 224"/>
                <a:gd name="T55" fmla="*/ 302 h 474"/>
                <a:gd name="T56" fmla="*/ 102 w 224"/>
                <a:gd name="T57" fmla="*/ 302 h 474"/>
                <a:gd name="T58" fmla="*/ 108 w 224"/>
                <a:gd name="T59" fmla="*/ 302 h 474"/>
                <a:gd name="T60" fmla="*/ 110 w 224"/>
                <a:gd name="T61" fmla="*/ 456 h 474"/>
                <a:gd name="T62" fmla="*/ 116 w 224"/>
                <a:gd name="T63" fmla="*/ 470 h 474"/>
                <a:gd name="T64" fmla="*/ 130 w 224"/>
                <a:gd name="T65" fmla="*/ 474 h 474"/>
                <a:gd name="T66" fmla="*/ 134 w 224"/>
                <a:gd name="T67" fmla="*/ 474 h 474"/>
                <a:gd name="T68" fmla="*/ 148 w 224"/>
                <a:gd name="T69" fmla="*/ 470 h 474"/>
                <a:gd name="T70" fmla="*/ 154 w 224"/>
                <a:gd name="T71" fmla="*/ 456 h 474"/>
                <a:gd name="T72" fmla="*/ 152 w 224"/>
                <a:gd name="T73" fmla="*/ 292 h 474"/>
                <a:gd name="T74" fmla="*/ 150 w 224"/>
                <a:gd name="T75" fmla="*/ 136 h 474"/>
                <a:gd name="T76" fmla="*/ 202 w 224"/>
                <a:gd name="T77" fmla="*/ 118 h 474"/>
                <a:gd name="T78" fmla="*/ 210 w 224"/>
                <a:gd name="T79" fmla="*/ 110 h 474"/>
                <a:gd name="T80" fmla="*/ 214 w 224"/>
                <a:gd name="T81" fmla="*/ 102 h 474"/>
                <a:gd name="T82" fmla="*/ 224 w 224"/>
                <a:gd name="T83" fmla="*/ 14 h 474"/>
                <a:gd name="T84" fmla="*/ 222 w 224"/>
                <a:gd name="T85" fmla="*/ 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" h="474">
                  <a:moveTo>
                    <a:pt x="222" y="4"/>
                  </a:moveTo>
                  <a:lnTo>
                    <a:pt x="222" y="4"/>
                  </a:lnTo>
                  <a:lnTo>
                    <a:pt x="218" y="0"/>
                  </a:lnTo>
                  <a:lnTo>
                    <a:pt x="212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0" y="0"/>
                  </a:lnTo>
                  <a:lnTo>
                    <a:pt x="196" y="4"/>
                  </a:lnTo>
                  <a:lnTo>
                    <a:pt x="194" y="8"/>
                  </a:lnTo>
                  <a:lnTo>
                    <a:pt x="192" y="12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86"/>
                  </a:lnTo>
                  <a:lnTo>
                    <a:pt x="178" y="88"/>
                  </a:lnTo>
                  <a:lnTo>
                    <a:pt x="130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2" y="116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6" y="262"/>
                  </a:lnTo>
                  <a:lnTo>
                    <a:pt x="12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4" y="262"/>
                  </a:lnTo>
                  <a:lnTo>
                    <a:pt x="28" y="260"/>
                  </a:lnTo>
                  <a:lnTo>
                    <a:pt x="32" y="256"/>
                  </a:lnTo>
                  <a:lnTo>
                    <a:pt x="36" y="250"/>
                  </a:lnTo>
                  <a:lnTo>
                    <a:pt x="56" y="192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4" y="292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6" y="462"/>
                  </a:lnTo>
                  <a:lnTo>
                    <a:pt x="60" y="470"/>
                  </a:lnTo>
                  <a:lnTo>
                    <a:pt x="66" y="474"/>
                  </a:lnTo>
                  <a:lnTo>
                    <a:pt x="74" y="474"/>
                  </a:lnTo>
                  <a:lnTo>
                    <a:pt x="78" y="474"/>
                  </a:lnTo>
                  <a:lnTo>
                    <a:pt x="78" y="474"/>
                  </a:lnTo>
                  <a:lnTo>
                    <a:pt x="86" y="474"/>
                  </a:lnTo>
                  <a:lnTo>
                    <a:pt x="92" y="470"/>
                  </a:lnTo>
                  <a:lnTo>
                    <a:pt x="96" y="462"/>
                  </a:lnTo>
                  <a:lnTo>
                    <a:pt x="98" y="456"/>
                  </a:lnTo>
                  <a:lnTo>
                    <a:pt x="98" y="302"/>
                  </a:lnTo>
                  <a:lnTo>
                    <a:pt x="98" y="302"/>
                  </a:lnTo>
                  <a:lnTo>
                    <a:pt x="102" y="302"/>
                  </a:lnTo>
                  <a:lnTo>
                    <a:pt x="102" y="302"/>
                  </a:lnTo>
                  <a:lnTo>
                    <a:pt x="108" y="302"/>
                  </a:lnTo>
                  <a:lnTo>
                    <a:pt x="110" y="456"/>
                  </a:lnTo>
                  <a:lnTo>
                    <a:pt x="110" y="456"/>
                  </a:lnTo>
                  <a:lnTo>
                    <a:pt x="112" y="462"/>
                  </a:lnTo>
                  <a:lnTo>
                    <a:pt x="116" y="470"/>
                  </a:lnTo>
                  <a:lnTo>
                    <a:pt x="122" y="474"/>
                  </a:lnTo>
                  <a:lnTo>
                    <a:pt x="130" y="474"/>
                  </a:lnTo>
                  <a:lnTo>
                    <a:pt x="134" y="474"/>
                  </a:lnTo>
                  <a:lnTo>
                    <a:pt x="134" y="474"/>
                  </a:lnTo>
                  <a:lnTo>
                    <a:pt x="142" y="474"/>
                  </a:lnTo>
                  <a:lnTo>
                    <a:pt x="148" y="470"/>
                  </a:lnTo>
                  <a:lnTo>
                    <a:pt x="152" y="462"/>
                  </a:lnTo>
                  <a:lnTo>
                    <a:pt x="154" y="456"/>
                  </a:lnTo>
                  <a:lnTo>
                    <a:pt x="152" y="292"/>
                  </a:lnTo>
                  <a:lnTo>
                    <a:pt x="152" y="292"/>
                  </a:lnTo>
                  <a:lnTo>
                    <a:pt x="150" y="244"/>
                  </a:lnTo>
                  <a:lnTo>
                    <a:pt x="150" y="136"/>
                  </a:lnTo>
                  <a:lnTo>
                    <a:pt x="202" y="118"/>
                  </a:lnTo>
                  <a:lnTo>
                    <a:pt x="202" y="118"/>
                  </a:lnTo>
                  <a:lnTo>
                    <a:pt x="206" y="114"/>
                  </a:lnTo>
                  <a:lnTo>
                    <a:pt x="210" y="110"/>
                  </a:lnTo>
                  <a:lnTo>
                    <a:pt x="212" y="106"/>
                  </a:lnTo>
                  <a:lnTo>
                    <a:pt x="214" y="102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8"/>
                  </a:lnTo>
                  <a:lnTo>
                    <a:pt x="2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624065" y="6154975"/>
            <a:ext cx="220766" cy="473069"/>
            <a:chOff x="5780088" y="1331913"/>
            <a:chExt cx="355600" cy="762000"/>
          </a:xfrm>
          <a:solidFill>
            <a:schemeClr val="accent1"/>
          </a:solidFill>
        </p:grpSpPr>
        <p:sp>
          <p:nvSpPr>
            <p:cNvPr id="73" name="Freeform 38"/>
            <p:cNvSpPr>
              <a:spLocks/>
            </p:cNvSpPr>
            <p:nvPr/>
          </p:nvSpPr>
          <p:spPr bwMode="auto">
            <a:xfrm>
              <a:off x="5865813" y="1331913"/>
              <a:ext cx="152400" cy="149225"/>
            </a:xfrm>
            <a:custGeom>
              <a:avLst/>
              <a:gdLst>
                <a:gd name="T0" fmla="*/ 48 w 96"/>
                <a:gd name="T1" fmla="*/ 94 h 94"/>
                <a:gd name="T2" fmla="*/ 48 w 96"/>
                <a:gd name="T3" fmla="*/ 94 h 94"/>
                <a:gd name="T4" fmla="*/ 58 w 96"/>
                <a:gd name="T5" fmla="*/ 94 h 94"/>
                <a:gd name="T6" fmla="*/ 68 w 96"/>
                <a:gd name="T7" fmla="*/ 90 h 94"/>
                <a:gd name="T8" fmla="*/ 76 w 96"/>
                <a:gd name="T9" fmla="*/ 86 h 94"/>
                <a:gd name="T10" fmla="*/ 82 w 96"/>
                <a:gd name="T11" fmla="*/ 80 h 94"/>
                <a:gd name="T12" fmla="*/ 88 w 96"/>
                <a:gd name="T13" fmla="*/ 74 h 94"/>
                <a:gd name="T14" fmla="*/ 92 w 96"/>
                <a:gd name="T15" fmla="*/ 66 h 94"/>
                <a:gd name="T16" fmla="*/ 96 w 96"/>
                <a:gd name="T17" fmla="*/ 56 h 94"/>
                <a:gd name="T18" fmla="*/ 96 w 96"/>
                <a:gd name="T19" fmla="*/ 46 h 94"/>
                <a:gd name="T20" fmla="*/ 96 w 96"/>
                <a:gd name="T21" fmla="*/ 46 h 94"/>
                <a:gd name="T22" fmla="*/ 96 w 96"/>
                <a:gd name="T23" fmla="*/ 38 h 94"/>
                <a:gd name="T24" fmla="*/ 92 w 96"/>
                <a:gd name="T25" fmla="*/ 28 h 94"/>
                <a:gd name="T26" fmla="*/ 88 w 96"/>
                <a:gd name="T27" fmla="*/ 20 h 94"/>
                <a:gd name="T28" fmla="*/ 82 w 96"/>
                <a:gd name="T29" fmla="*/ 14 h 94"/>
                <a:gd name="T30" fmla="*/ 76 w 96"/>
                <a:gd name="T31" fmla="*/ 8 h 94"/>
                <a:gd name="T32" fmla="*/ 68 w 96"/>
                <a:gd name="T33" fmla="*/ 2 h 94"/>
                <a:gd name="T34" fmla="*/ 58 w 96"/>
                <a:gd name="T35" fmla="*/ 0 h 94"/>
                <a:gd name="T36" fmla="*/ 48 w 96"/>
                <a:gd name="T37" fmla="*/ 0 h 94"/>
                <a:gd name="T38" fmla="*/ 48 w 96"/>
                <a:gd name="T39" fmla="*/ 0 h 94"/>
                <a:gd name="T40" fmla="*/ 38 w 96"/>
                <a:gd name="T41" fmla="*/ 0 h 94"/>
                <a:gd name="T42" fmla="*/ 30 w 96"/>
                <a:gd name="T43" fmla="*/ 2 h 94"/>
                <a:gd name="T44" fmla="*/ 22 w 96"/>
                <a:gd name="T45" fmla="*/ 8 h 94"/>
                <a:gd name="T46" fmla="*/ 14 w 96"/>
                <a:gd name="T47" fmla="*/ 14 h 94"/>
                <a:gd name="T48" fmla="*/ 10 w 96"/>
                <a:gd name="T49" fmla="*/ 20 h 94"/>
                <a:gd name="T50" fmla="*/ 4 w 96"/>
                <a:gd name="T51" fmla="*/ 28 h 94"/>
                <a:gd name="T52" fmla="*/ 2 w 96"/>
                <a:gd name="T53" fmla="*/ 38 h 94"/>
                <a:gd name="T54" fmla="*/ 0 w 96"/>
                <a:gd name="T55" fmla="*/ 46 h 94"/>
                <a:gd name="T56" fmla="*/ 0 w 96"/>
                <a:gd name="T57" fmla="*/ 46 h 94"/>
                <a:gd name="T58" fmla="*/ 2 w 96"/>
                <a:gd name="T59" fmla="*/ 56 h 94"/>
                <a:gd name="T60" fmla="*/ 4 w 96"/>
                <a:gd name="T61" fmla="*/ 66 h 94"/>
                <a:gd name="T62" fmla="*/ 10 w 96"/>
                <a:gd name="T63" fmla="*/ 74 h 94"/>
                <a:gd name="T64" fmla="*/ 14 w 96"/>
                <a:gd name="T65" fmla="*/ 80 h 94"/>
                <a:gd name="T66" fmla="*/ 22 w 96"/>
                <a:gd name="T67" fmla="*/ 86 h 94"/>
                <a:gd name="T68" fmla="*/ 30 w 96"/>
                <a:gd name="T69" fmla="*/ 90 h 94"/>
                <a:gd name="T70" fmla="*/ 38 w 96"/>
                <a:gd name="T71" fmla="*/ 94 h 94"/>
                <a:gd name="T72" fmla="*/ 48 w 96"/>
                <a:gd name="T7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4">
                  <a:moveTo>
                    <a:pt x="48" y="94"/>
                  </a:moveTo>
                  <a:lnTo>
                    <a:pt x="48" y="94"/>
                  </a:lnTo>
                  <a:lnTo>
                    <a:pt x="58" y="94"/>
                  </a:lnTo>
                  <a:lnTo>
                    <a:pt x="68" y="90"/>
                  </a:lnTo>
                  <a:lnTo>
                    <a:pt x="76" y="86"/>
                  </a:lnTo>
                  <a:lnTo>
                    <a:pt x="82" y="80"/>
                  </a:lnTo>
                  <a:lnTo>
                    <a:pt x="88" y="74"/>
                  </a:lnTo>
                  <a:lnTo>
                    <a:pt x="92" y="66"/>
                  </a:lnTo>
                  <a:lnTo>
                    <a:pt x="96" y="5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38"/>
                  </a:lnTo>
                  <a:lnTo>
                    <a:pt x="92" y="28"/>
                  </a:lnTo>
                  <a:lnTo>
                    <a:pt x="88" y="20"/>
                  </a:lnTo>
                  <a:lnTo>
                    <a:pt x="82" y="14"/>
                  </a:lnTo>
                  <a:lnTo>
                    <a:pt x="76" y="8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10" y="74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30" y="90"/>
                  </a:lnTo>
                  <a:lnTo>
                    <a:pt x="38" y="94"/>
                  </a:lnTo>
                  <a:lnTo>
                    <a:pt x="48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5780088" y="1341438"/>
              <a:ext cx="355600" cy="752475"/>
            </a:xfrm>
            <a:custGeom>
              <a:avLst/>
              <a:gdLst>
                <a:gd name="T0" fmla="*/ 222 w 224"/>
                <a:gd name="T1" fmla="*/ 4 h 474"/>
                <a:gd name="T2" fmla="*/ 212 w 224"/>
                <a:gd name="T3" fmla="*/ 0 h 474"/>
                <a:gd name="T4" fmla="*/ 206 w 224"/>
                <a:gd name="T5" fmla="*/ 0 h 474"/>
                <a:gd name="T6" fmla="*/ 196 w 224"/>
                <a:gd name="T7" fmla="*/ 4 h 474"/>
                <a:gd name="T8" fmla="*/ 192 w 224"/>
                <a:gd name="T9" fmla="*/ 12 h 474"/>
                <a:gd name="T10" fmla="*/ 184 w 224"/>
                <a:gd name="T11" fmla="*/ 80 h 474"/>
                <a:gd name="T12" fmla="*/ 178 w 224"/>
                <a:gd name="T13" fmla="*/ 88 h 474"/>
                <a:gd name="T14" fmla="*/ 68 w 224"/>
                <a:gd name="T15" fmla="*/ 102 h 474"/>
                <a:gd name="T16" fmla="*/ 68 w 224"/>
                <a:gd name="T17" fmla="*/ 104 h 474"/>
                <a:gd name="T18" fmla="*/ 66 w 224"/>
                <a:gd name="T19" fmla="*/ 102 h 474"/>
                <a:gd name="T20" fmla="*/ 60 w 224"/>
                <a:gd name="T21" fmla="*/ 102 h 474"/>
                <a:gd name="T22" fmla="*/ 48 w 224"/>
                <a:gd name="T23" fmla="*/ 106 h 474"/>
                <a:gd name="T24" fmla="*/ 42 w 224"/>
                <a:gd name="T25" fmla="*/ 116 h 474"/>
                <a:gd name="T26" fmla="*/ 0 w 224"/>
                <a:gd name="T27" fmla="*/ 248 h 474"/>
                <a:gd name="T28" fmla="*/ 2 w 224"/>
                <a:gd name="T29" fmla="*/ 258 h 474"/>
                <a:gd name="T30" fmla="*/ 6 w 224"/>
                <a:gd name="T31" fmla="*/ 262 h 474"/>
                <a:gd name="T32" fmla="*/ 18 w 224"/>
                <a:gd name="T33" fmla="*/ 264 h 474"/>
                <a:gd name="T34" fmla="*/ 24 w 224"/>
                <a:gd name="T35" fmla="*/ 262 h 474"/>
                <a:gd name="T36" fmla="*/ 32 w 224"/>
                <a:gd name="T37" fmla="*/ 256 h 474"/>
                <a:gd name="T38" fmla="*/ 54 w 224"/>
                <a:gd name="T39" fmla="*/ 192 h 474"/>
                <a:gd name="T40" fmla="*/ 54 w 224"/>
                <a:gd name="T41" fmla="*/ 224 h 474"/>
                <a:gd name="T42" fmla="*/ 34 w 224"/>
                <a:gd name="T43" fmla="*/ 256 h 474"/>
                <a:gd name="T44" fmla="*/ 16 w 224"/>
                <a:gd name="T45" fmla="*/ 288 h 474"/>
                <a:gd name="T46" fmla="*/ 14 w 224"/>
                <a:gd name="T47" fmla="*/ 298 h 474"/>
                <a:gd name="T48" fmla="*/ 18 w 224"/>
                <a:gd name="T49" fmla="*/ 304 h 474"/>
                <a:gd name="T50" fmla="*/ 58 w 224"/>
                <a:gd name="T51" fmla="*/ 314 h 474"/>
                <a:gd name="T52" fmla="*/ 58 w 224"/>
                <a:gd name="T53" fmla="*/ 456 h 474"/>
                <a:gd name="T54" fmla="*/ 62 w 224"/>
                <a:gd name="T55" fmla="*/ 470 h 474"/>
                <a:gd name="T56" fmla="*/ 76 w 224"/>
                <a:gd name="T57" fmla="*/ 474 h 474"/>
                <a:gd name="T58" fmla="*/ 80 w 224"/>
                <a:gd name="T59" fmla="*/ 474 h 474"/>
                <a:gd name="T60" fmla="*/ 94 w 224"/>
                <a:gd name="T61" fmla="*/ 470 h 474"/>
                <a:gd name="T62" fmla="*/ 100 w 224"/>
                <a:gd name="T63" fmla="*/ 456 h 474"/>
                <a:gd name="T64" fmla="*/ 100 w 224"/>
                <a:gd name="T65" fmla="*/ 326 h 474"/>
                <a:gd name="T66" fmla="*/ 104 w 224"/>
                <a:gd name="T67" fmla="*/ 326 h 474"/>
                <a:gd name="T68" fmla="*/ 112 w 224"/>
                <a:gd name="T69" fmla="*/ 456 h 474"/>
                <a:gd name="T70" fmla="*/ 112 w 224"/>
                <a:gd name="T71" fmla="*/ 462 h 474"/>
                <a:gd name="T72" fmla="*/ 122 w 224"/>
                <a:gd name="T73" fmla="*/ 474 h 474"/>
                <a:gd name="T74" fmla="*/ 134 w 224"/>
                <a:gd name="T75" fmla="*/ 474 h 474"/>
                <a:gd name="T76" fmla="*/ 142 w 224"/>
                <a:gd name="T77" fmla="*/ 474 h 474"/>
                <a:gd name="T78" fmla="*/ 152 w 224"/>
                <a:gd name="T79" fmla="*/ 462 h 474"/>
                <a:gd name="T80" fmla="*/ 154 w 224"/>
                <a:gd name="T81" fmla="*/ 314 h 474"/>
                <a:gd name="T82" fmla="*/ 184 w 224"/>
                <a:gd name="T83" fmla="*/ 306 h 474"/>
                <a:gd name="T84" fmla="*/ 194 w 224"/>
                <a:gd name="T85" fmla="*/ 298 h 474"/>
                <a:gd name="T86" fmla="*/ 194 w 224"/>
                <a:gd name="T87" fmla="*/ 294 h 474"/>
                <a:gd name="T88" fmla="*/ 192 w 224"/>
                <a:gd name="T89" fmla="*/ 288 h 474"/>
                <a:gd name="T90" fmla="*/ 160 w 224"/>
                <a:gd name="T91" fmla="*/ 234 h 474"/>
                <a:gd name="T92" fmla="*/ 156 w 224"/>
                <a:gd name="T93" fmla="*/ 134 h 474"/>
                <a:gd name="T94" fmla="*/ 202 w 224"/>
                <a:gd name="T95" fmla="*/ 118 h 474"/>
                <a:gd name="T96" fmla="*/ 210 w 224"/>
                <a:gd name="T97" fmla="*/ 110 h 474"/>
                <a:gd name="T98" fmla="*/ 214 w 224"/>
                <a:gd name="T99" fmla="*/ 102 h 474"/>
                <a:gd name="T100" fmla="*/ 224 w 224"/>
                <a:gd name="T101" fmla="*/ 14 h 474"/>
                <a:gd name="T102" fmla="*/ 222 w 224"/>
                <a:gd name="T103" fmla="*/ 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" h="474">
                  <a:moveTo>
                    <a:pt x="222" y="4"/>
                  </a:moveTo>
                  <a:lnTo>
                    <a:pt x="222" y="4"/>
                  </a:lnTo>
                  <a:lnTo>
                    <a:pt x="218" y="0"/>
                  </a:lnTo>
                  <a:lnTo>
                    <a:pt x="212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6" y="4"/>
                  </a:lnTo>
                  <a:lnTo>
                    <a:pt x="194" y="8"/>
                  </a:lnTo>
                  <a:lnTo>
                    <a:pt x="192" y="12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86"/>
                  </a:lnTo>
                  <a:lnTo>
                    <a:pt x="178" y="88"/>
                  </a:lnTo>
                  <a:lnTo>
                    <a:pt x="130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54" y="104"/>
                  </a:lnTo>
                  <a:lnTo>
                    <a:pt x="48" y="106"/>
                  </a:lnTo>
                  <a:lnTo>
                    <a:pt x="44" y="110"/>
                  </a:lnTo>
                  <a:lnTo>
                    <a:pt x="42" y="116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6" y="262"/>
                  </a:lnTo>
                  <a:lnTo>
                    <a:pt x="12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4" y="262"/>
                  </a:lnTo>
                  <a:lnTo>
                    <a:pt x="28" y="260"/>
                  </a:lnTo>
                  <a:lnTo>
                    <a:pt x="32" y="256"/>
                  </a:lnTo>
                  <a:lnTo>
                    <a:pt x="36" y="250"/>
                  </a:lnTo>
                  <a:lnTo>
                    <a:pt x="54" y="192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46" y="234"/>
                  </a:lnTo>
                  <a:lnTo>
                    <a:pt x="34" y="256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4" y="294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8" y="304"/>
                  </a:lnTo>
                  <a:lnTo>
                    <a:pt x="22" y="306"/>
                  </a:lnTo>
                  <a:lnTo>
                    <a:pt x="58" y="314"/>
                  </a:lnTo>
                  <a:lnTo>
                    <a:pt x="58" y="456"/>
                  </a:lnTo>
                  <a:lnTo>
                    <a:pt x="58" y="456"/>
                  </a:lnTo>
                  <a:lnTo>
                    <a:pt x="58" y="462"/>
                  </a:lnTo>
                  <a:lnTo>
                    <a:pt x="62" y="470"/>
                  </a:lnTo>
                  <a:lnTo>
                    <a:pt x="68" y="474"/>
                  </a:lnTo>
                  <a:lnTo>
                    <a:pt x="76" y="474"/>
                  </a:lnTo>
                  <a:lnTo>
                    <a:pt x="80" y="474"/>
                  </a:lnTo>
                  <a:lnTo>
                    <a:pt x="80" y="474"/>
                  </a:lnTo>
                  <a:lnTo>
                    <a:pt x="88" y="474"/>
                  </a:lnTo>
                  <a:lnTo>
                    <a:pt x="94" y="470"/>
                  </a:lnTo>
                  <a:lnTo>
                    <a:pt x="98" y="462"/>
                  </a:lnTo>
                  <a:lnTo>
                    <a:pt x="100" y="456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104" y="326"/>
                  </a:lnTo>
                  <a:lnTo>
                    <a:pt x="104" y="326"/>
                  </a:lnTo>
                  <a:lnTo>
                    <a:pt x="112" y="324"/>
                  </a:lnTo>
                  <a:lnTo>
                    <a:pt x="112" y="456"/>
                  </a:lnTo>
                  <a:lnTo>
                    <a:pt x="112" y="456"/>
                  </a:lnTo>
                  <a:lnTo>
                    <a:pt x="112" y="462"/>
                  </a:lnTo>
                  <a:lnTo>
                    <a:pt x="116" y="470"/>
                  </a:lnTo>
                  <a:lnTo>
                    <a:pt x="122" y="474"/>
                  </a:lnTo>
                  <a:lnTo>
                    <a:pt x="130" y="474"/>
                  </a:lnTo>
                  <a:lnTo>
                    <a:pt x="134" y="474"/>
                  </a:lnTo>
                  <a:lnTo>
                    <a:pt x="134" y="474"/>
                  </a:lnTo>
                  <a:lnTo>
                    <a:pt x="142" y="474"/>
                  </a:lnTo>
                  <a:lnTo>
                    <a:pt x="148" y="470"/>
                  </a:lnTo>
                  <a:lnTo>
                    <a:pt x="152" y="462"/>
                  </a:lnTo>
                  <a:lnTo>
                    <a:pt x="154" y="456"/>
                  </a:lnTo>
                  <a:lnTo>
                    <a:pt x="154" y="314"/>
                  </a:lnTo>
                  <a:lnTo>
                    <a:pt x="184" y="306"/>
                  </a:lnTo>
                  <a:lnTo>
                    <a:pt x="184" y="306"/>
                  </a:lnTo>
                  <a:lnTo>
                    <a:pt x="190" y="304"/>
                  </a:lnTo>
                  <a:lnTo>
                    <a:pt x="194" y="298"/>
                  </a:lnTo>
                  <a:lnTo>
                    <a:pt x="194" y="298"/>
                  </a:lnTo>
                  <a:lnTo>
                    <a:pt x="194" y="294"/>
                  </a:lnTo>
                  <a:lnTo>
                    <a:pt x="192" y="288"/>
                  </a:lnTo>
                  <a:lnTo>
                    <a:pt x="192" y="288"/>
                  </a:lnTo>
                  <a:lnTo>
                    <a:pt x="174" y="256"/>
                  </a:lnTo>
                  <a:lnTo>
                    <a:pt x="160" y="234"/>
                  </a:lnTo>
                  <a:lnTo>
                    <a:pt x="154" y="224"/>
                  </a:lnTo>
                  <a:lnTo>
                    <a:pt x="156" y="134"/>
                  </a:lnTo>
                  <a:lnTo>
                    <a:pt x="202" y="118"/>
                  </a:lnTo>
                  <a:lnTo>
                    <a:pt x="202" y="118"/>
                  </a:lnTo>
                  <a:lnTo>
                    <a:pt x="206" y="114"/>
                  </a:lnTo>
                  <a:lnTo>
                    <a:pt x="210" y="110"/>
                  </a:lnTo>
                  <a:lnTo>
                    <a:pt x="214" y="106"/>
                  </a:lnTo>
                  <a:lnTo>
                    <a:pt x="214" y="102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8"/>
                  </a:lnTo>
                  <a:lnTo>
                    <a:pt x="222" y="4"/>
                  </a:lnTo>
                  <a:lnTo>
                    <a:pt x="2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Freeform 11"/>
          <p:cNvSpPr>
            <a:spLocks noEditPoints="1"/>
          </p:cNvSpPr>
          <p:nvPr/>
        </p:nvSpPr>
        <p:spPr bwMode="auto">
          <a:xfrm>
            <a:off x="3603639" y="5782249"/>
            <a:ext cx="3977598" cy="895458"/>
          </a:xfrm>
          <a:custGeom>
            <a:avLst/>
            <a:gdLst>
              <a:gd name="T0" fmla="*/ 168 w 2624"/>
              <a:gd name="T1" fmla="*/ 368 h 536"/>
              <a:gd name="T2" fmla="*/ 326 w 2624"/>
              <a:gd name="T3" fmla="*/ 318 h 536"/>
              <a:gd name="T4" fmla="*/ 348 w 2624"/>
              <a:gd name="T5" fmla="*/ 224 h 536"/>
              <a:gd name="T6" fmla="*/ 378 w 2624"/>
              <a:gd name="T7" fmla="*/ 294 h 536"/>
              <a:gd name="T8" fmla="*/ 398 w 2624"/>
              <a:gd name="T9" fmla="*/ 288 h 536"/>
              <a:gd name="T10" fmla="*/ 402 w 2624"/>
              <a:gd name="T11" fmla="*/ 284 h 536"/>
              <a:gd name="T12" fmla="*/ 450 w 2624"/>
              <a:gd name="T13" fmla="*/ 280 h 536"/>
              <a:gd name="T14" fmla="*/ 454 w 2624"/>
              <a:gd name="T15" fmla="*/ 278 h 536"/>
              <a:gd name="T16" fmla="*/ 500 w 2624"/>
              <a:gd name="T17" fmla="*/ 270 h 536"/>
              <a:gd name="T18" fmla="*/ 502 w 2624"/>
              <a:gd name="T19" fmla="*/ 272 h 536"/>
              <a:gd name="T20" fmla="*/ 548 w 2624"/>
              <a:gd name="T21" fmla="*/ 264 h 536"/>
              <a:gd name="T22" fmla="*/ 550 w 2624"/>
              <a:gd name="T23" fmla="*/ 262 h 536"/>
              <a:gd name="T24" fmla="*/ 598 w 2624"/>
              <a:gd name="T25" fmla="*/ 260 h 536"/>
              <a:gd name="T26" fmla="*/ 600 w 2624"/>
              <a:gd name="T27" fmla="*/ 254 h 536"/>
              <a:gd name="T28" fmla="*/ 616 w 2624"/>
              <a:gd name="T29" fmla="*/ 254 h 536"/>
              <a:gd name="T30" fmla="*/ 640 w 2624"/>
              <a:gd name="T31" fmla="*/ 208 h 536"/>
              <a:gd name="T32" fmla="*/ 644 w 2624"/>
              <a:gd name="T33" fmla="*/ 202 h 536"/>
              <a:gd name="T34" fmla="*/ 684 w 2624"/>
              <a:gd name="T35" fmla="*/ 168 h 536"/>
              <a:gd name="T36" fmla="*/ 846 w 2624"/>
              <a:gd name="T37" fmla="*/ 312 h 536"/>
              <a:gd name="T38" fmla="*/ 844 w 2624"/>
              <a:gd name="T39" fmla="*/ 276 h 536"/>
              <a:gd name="T40" fmla="*/ 840 w 2624"/>
              <a:gd name="T41" fmla="*/ 244 h 536"/>
              <a:gd name="T42" fmla="*/ 850 w 2624"/>
              <a:gd name="T43" fmla="*/ 238 h 536"/>
              <a:gd name="T44" fmla="*/ 854 w 2624"/>
              <a:gd name="T45" fmla="*/ 226 h 536"/>
              <a:gd name="T46" fmla="*/ 862 w 2624"/>
              <a:gd name="T47" fmla="*/ 218 h 536"/>
              <a:gd name="T48" fmla="*/ 866 w 2624"/>
              <a:gd name="T49" fmla="*/ 206 h 536"/>
              <a:gd name="T50" fmla="*/ 874 w 2624"/>
              <a:gd name="T51" fmla="*/ 198 h 536"/>
              <a:gd name="T52" fmla="*/ 878 w 2624"/>
              <a:gd name="T53" fmla="*/ 198 h 536"/>
              <a:gd name="T54" fmla="*/ 886 w 2624"/>
              <a:gd name="T55" fmla="*/ 204 h 536"/>
              <a:gd name="T56" fmla="*/ 898 w 2624"/>
              <a:gd name="T57" fmla="*/ 200 h 536"/>
              <a:gd name="T58" fmla="*/ 904 w 2624"/>
              <a:gd name="T59" fmla="*/ 188 h 536"/>
              <a:gd name="T60" fmla="*/ 912 w 2624"/>
              <a:gd name="T61" fmla="*/ 180 h 536"/>
              <a:gd name="T62" fmla="*/ 918 w 2624"/>
              <a:gd name="T63" fmla="*/ 164 h 536"/>
              <a:gd name="T64" fmla="*/ 926 w 2624"/>
              <a:gd name="T65" fmla="*/ 156 h 536"/>
              <a:gd name="T66" fmla="*/ 928 w 2624"/>
              <a:gd name="T67" fmla="*/ 128 h 536"/>
              <a:gd name="T68" fmla="*/ 936 w 2624"/>
              <a:gd name="T69" fmla="*/ 158 h 536"/>
              <a:gd name="T70" fmla="*/ 942 w 2624"/>
              <a:gd name="T71" fmla="*/ 164 h 536"/>
              <a:gd name="T72" fmla="*/ 952 w 2624"/>
              <a:gd name="T73" fmla="*/ 178 h 536"/>
              <a:gd name="T74" fmla="*/ 960 w 2624"/>
              <a:gd name="T75" fmla="*/ 186 h 536"/>
              <a:gd name="T76" fmla="*/ 970 w 2624"/>
              <a:gd name="T77" fmla="*/ 196 h 536"/>
              <a:gd name="T78" fmla="*/ 982 w 2624"/>
              <a:gd name="T79" fmla="*/ 204 h 536"/>
              <a:gd name="T80" fmla="*/ 984 w 2624"/>
              <a:gd name="T81" fmla="*/ 198 h 536"/>
              <a:gd name="T82" fmla="*/ 990 w 2624"/>
              <a:gd name="T83" fmla="*/ 184 h 536"/>
              <a:gd name="T84" fmla="*/ 1000 w 2624"/>
              <a:gd name="T85" fmla="*/ 196 h 536"/>
              <a:gd name="T86" fmla="*/ 1004 w 2624"/>
              <a:gd name="T87" fmla="*/ 204 h 536"/>
              <a:gd name="T88" fmla="*/ 1016 w 2624"/>
              <a:gd name="T89" fmla="*/ 214 h 536"/>
              <a:gd name="T90" fmla="*/ 1020 w 2624"/>
              <a:gd name="T91" fmla="*/ 222 h 536"/>
              <a:gd name="T92" fmla="*/ 1026 w 2624"/>
              <a:gd name="T93" fmla="*/ 228 h 536"/>
              <a:gd name="T94" fmla="*/ 1030 w 2624"/>
              <a:gd name="T95" fmla="*/ 244 h 536"/>
              <a:gd name="T96" fmla="*/ 1032 w 2624"/>
              <a:gd name="T97" fmla="*/ 270 h 536"/>
              <a:gd name="T98" fmla="*/ 1038 w 2624"/>
              <a:gd name="T99" fmla="*/ 258 h 536"/>
              <a:gd name="T100" fmla="*/ 1124 w 2624"/>
              <a:gd name="T101" fmla="*/ 290 h 536"/>
              <a:gd name="T102" fmla="*/ 1390 w 2624"/>
              <a:gd name="T103" fmla="*/ 152 h 536"/>
              <a:gd name="T104" fmla="*/ 1508 w 2624"/>
              <a:gd name="T105" fmla="*/ 238 h 536"/>
              <a:gd name="T106" fmla="*/ 1674 w 2624"/>
              <a:gd name="T107" fmla="*/ 214 h 536"/>
              <a:gd name="T108" fmla="*/ 1704 w 2624"/>
              <a:gd name="T109" fmla="*/ 208 h 536"/>
              <a:gd name="T110" fmla="*/ 1744 w 2624"/>
              <a:gd name="T111" fmla="*/ 168 h 536"/>
              <a:gd name="T112" fmla="*/ 1774 w 2624"/>
              <a:gd name="T113" fmla="*/ 218 h 536"/>
              <a:gd name="T114" fmla="*/ 1800 w 2624"/>
              <a:gd name="T115" fmla="*/ 242 h 536"/>
              <a:gd name="T116" fmla="*/ 1864 w 2624"/>
              <a:gd name="T117" fmla="*/ 138 h 536"/>
              <a:gd name="T118" fmla="*/ 2192 w 2624"/>
              <a:gd name="T119" fmla="*/ 316 h 536"/>
              <a:gd name="T120" fmla="*/ 1674 w 2624"/>
              <a:gd name="T121" fmla="*/ 318 h 536"/>
              <a:gd name="T122" fmla="*/ 978 w 2624"/>
              <a:gd name="T123" fmla="*/ 21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24" h="536">
                <a:moveTo>
                  <a:pt x="0" y="462"/>
                </a:moveTo>
                <a:lnTo>
                  <a:pt x="0" y="462"/>
                </a:lnTo>
                <a:lnTo>
                  <a:pt x="24" y="456"/>
                </a:lnTo>
                <a:lnTo>
                  <a:pt x="24" y="456"/>
                </a:lnTo>
                <a:lnTo>
                  <a:pt x="16" y="422"/>
                </a:lnTo>
                <a:lnTo>
                  <a:pt x="16" y="422"/>
                </a:lnTo>
                <a:lnTo>
                  <a:pt x="10" y="422"/>
                </a:lnTo>
                <a:lnTo>
                  <a:pt x="10" y="422"/>
                </a:lnTo>
                <a:lnTo>
                  <a:pt x="8" y="420"/>
                </a:lnTo>
                <a:lnTo>
                  <a:pt x="8" y="420"/>
                </a:lnTo>
                <a:lnTo>
                  <a:pt x="50" y="394"/>
                </a:lnTo>
                <a:lnTo>
                  <a:pt x="50" y="394"/>
                </a:lnTo>
                <a:lnTo>
                  <a:pt x="52" y="394"/>
                </a:lnTo>
                <a:lnTo>
                  <a:pt x="52" y="394"/>
                </a:lnTo>
                <a:lnTo>
                  <a:pt x="46" y="384"/>
                </a:lnTo>
                <a:lnTo>
                  <a:pt x="46" y="384"/>
                </a:lnTo>
                <a:lnTo>
                  <a:pt x="48" y="384"/>
                </a:lnTo>
                <a:lnTo>
                  <a:pt x="48" y="384"/>
                </a:lnTo>
                <a:lnTo>
                  <a:pt x="52" y="386"/>
                </a:lnTo>
                <a:lnTo>
                  <a:pt x="52" y="386"/>
                </a:lnTo>
                <a:lnTo>
                  <a:pt x="50" y="388"/>
                </a:lnTo>
                <a:lnTo>
                  <a:pt x="50" y="388"/>
                </a:lnTo>
                <a:lnTo>
                  <a:pt x="54" y="392"/>
                </a:lnTo>
                <a:lnTo>
                  <a:pt x="54" y="392"/>
                </a:lnTo>
                <a:lnTo>
                  <a:pt x="128" y="376"/>
                </a:lnTo>
                <a:lnTo>
                  <a:pt x="128" y="376"/>
                </a:lnTo>
                <a:lnTo>
                  <a:pt x="126" y="368"/>
                </a:lnTo>
                <a:lnTo>
                  <a:pt x="126" y="368"/>
                </a:lnTo>
                <a:lnTo>
                  <a:pt x="130" y="368"/>
                </a:lnTo>
                <a:lnTo>
                  <a:pt x="130" y="368"/>
                </a:lnTo>
                <a:lnTo>
                  <a:pt x="130" y="372"/>
                </a:lnTo>
                <a:lnTo>
                  <a:pt x="130" y="372"/>
                </a:lnTo>
                <a:lnTo>
                  <a:pt x="128" y="372"/>
                </a:lnTo>
                <a:lnTo>
                  <a:pt x="128" y="372"/>
                </a:lnTo>
                <a:lnTo>
                  <a:pt x="130" y="376"/>
                </a:lnTo>
                <a:lnTo>
                  <a:pt x="130" y="376"/>
                </a:lnTo>
                <a:lnTo>
                  <a:pt x="166" y="368"/>
                </a:lnTo>
                <a:lnTo>
                  <a:pt x="166" y="368"/>
                </a:lnTo>
                <a:lnTo>
                  <a:pt x="168" y="368"/>
                </a:lnTo>
                <a:lnTo>
                  <a:pt x="168" y="368"/>
                </a:lnTo>
                <a:lnTo>
                  <a:pt x="214" y="360"/>
                </a:lnTo>
                <a:lnTo>
                  <a:pt x="214" y="360"/>
                </a:lnTo>
                <a:lnTo>
                  <a:pt x="214" y="354"/>
                </a:lnTo>
                <a:lnTo>
                  <a:pt x="214" y="354"/>
                </a:lnTo>
                <a:lnTo>
                  <a:pt x="212" y="356"/>
                </a:lnTo>
                <a:lnTo>
                  <a:pt x="212" y="356"/>
                </a:lnTo>
                <a:lnTo>
                  <a:pt x="210" y="350"/>
                </a:lnTo>
                <a:lnTo>
                  <a:pt x="210" y="350"/>
                </a:lnTo>
                <a:lnTo>
                  <a:pt x="214" y="350"/>
                </a:lnTo>
                <a:lnTo>
                  <a:pt x="214" y="350"/>
                </a:lnTo>
                <a:lnTo>
                  <a:pt x="216" y="358"/>
                </a:lnTo>
                <a:lnTo>
                  <a:pt x="216" y="358"/>
                </a:lnTo>
                <a:lnTo>
                  <a:pt x="280" y="346"/>
                </a:lnTo>
                <a:lnTo>
                  <a:pt x="280" y="346"/>
                </a:lnTo>
                <a:lnTo>
                  <a:pt x="282" y="340"/>
                </a:lnTo>
                <a:lnTo>
                  <a:pt x="282" y="340"/>
                </a:lnTo>
                <a:lnTo>
                  <a:pt x="282" y="340"/>
                </a:lnTo>
                <a:lnTo>
                  <a:pt x="282" y="340"/>
                </a:lnTo>
                <a:lnTo>
                  <a:pt x="282" y="334"/>
                </a:lnTo>
                <a:lnTo>
                  <a:pt x="282" y="334"/>
                </a:lnTo>
                <a:lnTo>
                  <a:pt x="286" y="336"/>
                </a:lnTo>
                <a:lnTo>
                  <a:pt x="286" y="336"/>
                </a:lnTo>
                <a:lnTo>
                  <a:pt x="282" y="346"/>
                </a:lnTo>
                <a:lnTo>
                  <a:pt x="282" y="346"/>
                </a:lnTo>
                <a:lnTo>
                  <a:pt x="284" y="346"/>
                </a:lnTo>
                <a:lnTo>
                  <a:pt x="284" y="346"/>
                </a:lnTo>
                <a:lnTo>
                  <a:pt x="332" y="352"/>
                </a:lnTo>
                <a:lnTo>
                  <a:pt x="332" y="352"/>
                </a:lnTo>
                <a:lnTo>
                  <a:pt x="332" y="356"/>
                </a:lnTo>
                <a:lnTo>
                  <a:pt x="332" y="356"/>
                </a:lnTo>
                <a:lnTo>
                  <a:pt x="326" y="358"/>
                </a:lnTo>
                <a:lnTo>
                  <a:pt x="326" y="358"/>
                </a:lnTo>
                <a:lnTo>
                  <a:pt x="334" y="392"/>
                </a:lnTo>
                <a:lnTo>
                  <a:pt x="334" y="392"/>
                </a:lnTo>
                <a:lnTo>
                  <a:pt x="340" y="390"/>
                </a:lnTo>
                <a:lnTo>
                  <a:pt x="340" y="390"/>
                </a:lnTo>
                <a:lnTo>
                  <a:pt x="328" y="320"/>
                </a:lnTo>
                <a:lnTo>
                  <a:pt x="328" y="320"/>
                </a:lnTo>
                <a:lnTo>
                  <a:pt x="326" y="318"/>
                </a:lnTo>
                <a:lnTo>
                  <a:pt x="326" y="318"/>
                </a:lnTo>
                <a:lnTo>
                  <a:pt x="326" y="312"/>
                </a:lnTo>
                <a:lnTo>
                  <a:pt x="326" y="312"/>
                </a:lnTo>
                <a:lnTo>
                  <a:pt x="328" y="302"/>
                </a:lnTo>
                <a:lnTo>
                  <a:pt x="328" y="302"/>
                </a:lnTo>
                <a:lnTo>
                  <a:pt x="334" y="292"/>
                </a:lnTo>
                <a:lnTo>
                  <a:pt x="334" y="292"/>
                </a:lnTo>
                <a:lnTo>
                  <a:pt x="340" y="284"/>
                </a:lnTo>
                <a:lnTo>
                  <a:pt x="340" y="284"/>
                </a:lnTo>
                <a:lnTo>
                  <a:pt x="338" y="266"/>
                </a:lnTo>
                <a:lnTo>
                  <a:pt x="338" y="266"/>
                </a:lnTo>
                <a:lnTo>
                  <a:pt x="334" y="264"/>
                </a:lnTo>
                <a:lnTo>
                  <a:pt x="334" y="264"/>
                </a:lnTo>
                <a:lnTo>
                  <a:pt x="336" y="260"/>
                </a:lnTo>
                <a:lnTo>
                  <a:pt x="336" y="260"/>
                </a:lnTo>
                <a:lnTo>
                  <a:pt x="338" y="256"/>
                </a:lnTo>
                <a:lnTo>
                  <a:pt x="338" y="256"/>
                </a:lnTo>
                <a:lnTo>
                  <a:pt x="340" y="252"/>
                </a:lnTo>
                <a:lnTo>
                  <a:pt x="340" y="252"/>
                </a:lnTo>
                <a:lnTo>
                  <a:pt x="342" y="250"/>
                </a:lnTo>
                <a:lnTo>
                  <a:pt x="342" y="250"/>
                </a:lnTo>
                <a:lnTo>
                  <a:pt x="346" y="244"/>
                </a:lnTo>
                <a:lnTo>
                  <a:pt x="346" y="244"/>
                </a:lnTo>
                <a:lnTo>
                  <a:pt x="346" y="238"/>
                </a:lnTo>
                <a:lnTo>
                  <a:pt x="346" y="238"/>
                </a:lnTo>
                <a:lnTo>
                  <a:pt x="344" y="238"/>
                </a:lnTo>
                <a:lnTo>
                  <a:pt x="344" y="238"/>
                </a:lnTo>
                <a:lnTo>
                  <a:pt x="346" y="236"/>
                </a:lnTo>
                <a:lnTo>
                  <a:pt x="346" y="236"/>
                </a:lnTo>
                <a:lnTo>
                  <a:pt x="344" y="224"/>
                </a:lnTo>
                <a:lnTo>
                  <a:pt x="344" y="224"/>
                </a:lnTo>
                <a:lnTo>
                  <a:pt x="344" y="224"/>
                </a:lnTo>
                <a:lnTo>
                  <a:pt x="344" y="224"/>
                </a:lnTo>
                <a:lnTo>
                  <a:pt x="344" y="224"/>
                </a:lnTo>
                <a:lnTo>
                  <a:pt x="344" y="224"/>
                </a:lnTo>
                <a:lnTo>
                  <a:pt x="350" y="224"/>
                </a:lnTo>
                <a:lnTo>
                  <a:pt x="350" y="224"/>
                </a:lnTo>
                <a:lnTo>
                  <a:pt x="350" y="224"/>
                </a:lnTo>
                <a:lnTo>
                  <a:pt x="350" y="224"/>
                </a:lnTo>
                <a:lnTo>
                  <a:pt x="348" y="224"/>
                </a:lnTo>
                <a:lnTo>
                  <a:pt x="348" y="224"/>
                </a:lnTo>
                <a:lnTo>
                  <a:pt x="348" y="226"/>
                </a:lnTo>
                <a:lnTo>
                  <a:pt x="348" y="226"/>
                </a:lnTo>
                <a:lnTo>
                  <a:pt x="348" y="226"/>
                </a:lnTo>
                <a:lnTo>
                  <a:pt x="348" y="226"/>
                </a:lnTo>
                <a:lnTo>
                  <a:pt x="346" y="226"/>
                </a:lnTo>
                <a:lnTo>
                  <a:pt x="346" y="226"/>
                </a:lnTo>
                <a:lnTo>
                  <a:pt x="344" y="226"/>
                </a:lnTo>
                <a:lnTo>
                  <a:pt x="344" y="226"/>
                </a:lnTo>
                <a:lnTo>
                  <a:pt x="346" y="236"/>
                </a:lnTo>
                <a:lnTo>
                  <a:pt x="346" y="236"/>
                </a:lnTo>
                <a:lnTo>
                  <a:pt x="348" y="238"/>
                </a:lnTo>
                <a:lnTo>
                  <a:pt x="348" y="238"/>
                </a:lnTo>
                <a:lnTo>
                  <a:pt x="346" y="238"/>
                </a:lnTo>
                <a:lnTo>
                  <a:pt x="346" y="238"/>
                </a:lnTo>
                <a:lnTo>
                  <a:pt x="348" y="244"/>
                </a:lnTo>
                <a:lnTo>
                  <a:pt x="348" y="244"/>
                </a:lnTo>
                <a:lnTo>
                  <a:pt x="348" y="244"/>
                </a:lnTo>
                <a:lnTo>
                  <a:pt x="350" y="246"/>
                </a:lnTo>
                <a:lnTo>
                  <a:pt x="350" y="246"/>
                </a:lnTo>
                <a:lnTo>
                  <a:pt x="352" y="248"/>
                </a:lnTo>
                <a:lnTo>
                  <a:pt x="352" y="248"/>
                </a:lnTo>
                <a:lnTo>
                  <a:pt x="356" y="252"/>
                </a:lnTo>
                <a:lnTo>
                  <a:pt x="356" y="252"/>
                </a:lnTo>
                <a:lnTo>
                  <a:pt x="360" y="254"/>
                </a:lnTo>
                <a:lnTo>
                  <a:pt x="360" y="254"/>
                </a:lnTo>
                <a:lnTo>
                  <a:pt x="360" y="256"/>
                </a:lnTo>
                <a:lnTo>
                  <a:pt x="360" y="256"/>
                </a:lnTo>
                <a:lnTo>
                  <a:pt x="362" y="260"/>
                </a:lnTo>
                <a:lnTo>
                  <a:pt x="362" y="260"/>
                </a:lnTo>
                <a:lnTo>
                  <a:pt x="364" y="262"/>
                </a:lnTo>
                <a:lnTo>
                  <a:pt x="364" y="262"/>
                </a:lnTo>
                <a:lnTo>
                  <a:pt x="362" y="264"/>
                </a:lnTo>
                <a:lnTo>
                  <a:pt x="362" y="264"/>
                </a:lnTo>
                <a:lnTo>
                  <a:pt x="366" y="282"/>
                </a:lnTo>
                <a:lnTo>
                  <a:pt x="366" y="282"/>
                </a:lnTo>
                <a:lnTo>
                  <a:pt x="370" y="286"/>
                </a:lnTo>
                <a:lnTo>
                  <a:pt x="370" y="286"/>
                </a:lnTo>
                <a:lnTo>
                  <a:pt x="376" y="290"/>
                </a:lnTo>
                <a:lnTo>
                  <a:pt x="376" y="290"/>
                </a:lnTo>
                <a:lnTo>
                  <a:pt x="378" y="294"/>
                </a:lnTo>
                <a:lnTo>
                  <a:pt x="378" y="294"/>
                </a:lnTo>
                <a:lnTo>
                  <a:pt x="380" y="294"/>
                </a:lnTo>
                <a:lnTo>
                  <a:pt x="380" y="294"/>
                </a:lnTo>
                <a:lnTo>
                  <a:pt x="378" y="292"/>
                </a:lnTo>
                <a:lnTo>
                  <a:pt x="378" y="292"/>
                </a:lnTo>
                <a:lnTo>
                  <a:pt x="378" y="290"/>
                </a:lnTo>
                <a:lnTo>
                  <a:pt x="378" y="290"/>
                </a:lnTo>
                <a:lnTo>
                  <a:pt x="378" y="290"/>
                </a:lnTo>
                <a:lnTo>
                  <a:pt x="378" y="290"/>
                </a:lnTo>
                <a:lnTo>
                  <a:pt x="380" y="290"/>
                </a:lnTo>
                <a:lnTo>
                  <a:pt x="380" y="290"/>
                </a:lnTo>
                <a:lnTo>
                  <a:pt x="380" y="288"/>
                </a:lnTo>
                <a:lnTo>
                  <a:pt x="380" y="288"/>
                </a:lnTo>
                <a:lnTo>
                  <a:pt x="376" y="286"/>
                </a:lnTo>
                <a:lnTo>
                  <a:pt x="376" y="286"/>
                </a:lnTo>
                <a:lnTo>
                  <a:pt x="384" y="286"/>
                </a:lnTo>
                <a:lnTo>
                  <a:pt x="384" y="286"/>
                </a:lnTo>
                <a:lnTo>
                  <a:pt x="388" y="286"/>
                </a:lnTo>
                <a:lnTo>
                  <a:pt x="388" y="286"/>
                </a:lnTo>
                <a:lnTo>
                  <a:pt x="386" y="288"/>
                </a:lnTo>
                <a:lnTo>
                  <a:pt x="386" y="288"/>
                </a:lnTo>
                <a:lnTo>
                  <a:pt x="386" y="288"/>
                </a:lnTo>
                <a:lnTo>
                  <a:pt x="386" y="288"/>
                </a:lnTo>
                <a:lnTo>
                  <a:pt x="386" y="290"/>
                </a:lnTo>
                <a:lnTo>
                  <a:pt x="386" y="290"/>
                </a:lnTo>
                <a:lnTo>
                  <a:pt x="388" y="290"/>
                </a:lnTo>
                <a:lnTo>
                  <a:pt x="388" y="290"/>
                </a:lnTo>
                <a:lnTo>
                  <a:pt x="386" y="292"/>
                </a:lnTo>
                <a:lnTo>
                  <a:pt x="386" y="292"/>
                </a:lnTo>
                <a:lnTo>
                  <a:pt x="398" y="290"/>
                </a:lnTo>
                <a:lnTo>
                  <a:pt x="398" y="290"/>
                </a:lnTo>
                <a:lnTo>
                  <a:pt x="398" y="290"/>
                </a:lnTo>
                <a:lnTo>
                  <a:pt x="398" y="290"/>
                </a:lnTo>
                <a:lnTo>
                  <a:pt x="398" y="290"/>
                </a:lnTo>
                <a:lnTo>
                  <a:pt x="398" y="290"/>
                </a:lnTo>
                <a:lnTo>
                  <a:pt x="398" y="288"/>
                </a:lnTo>
                <a:lnTo>
                  <a:pt x="398" y="288"/>
                </a:lnTo>
                <a:lnTo>
                  <a:pt x="398" y="288"/>
                </a:lnTo>
                <a:lnTo>
                  <a:pt x="398" y="288"/>
                </a:lnTo>
                <a:lnTo>
                  <a:pt x="398" y="288"/>
                </a:lnTo>
                <a:lnTo>
                  <a:pt x="398" y="288"/>
                </a:lnTo>
                <a:lnTo>
                  <a:pt x="400" y="288"/>
                </a:lnTo>
                <a:lnTo>
                  <a:pt x="400" y="288"/>
                </a:lnTo>
                <a:lnTo>
                  <a:pt x="400" y="286"/>
                </a:lnTo>
                <a:lnTo>
                  <a:pt x="400" y="286"/>
                </a:lnTo>
                <a:lnTo>
                  <a:pt x="398" y="286"/>
                </a:lnTo>
                <a:lnTo>
                  <a:pt x="398" y="286"/>
                </a:lnTo>
                <a:lnTo>
                  <a:pt x="398" y="286"/>
                </a:lnTo>
                <a:lnTo>
                  <a:pt x="398" y="286"/>
                </a:lnTo>
                <a:lnTo>
                  <a:pt x="400" y="286"/>
                </a:lnTo>
                <a:lnTo>
                  <a:pt x="400" y="286"/>
                </a:lnTo>
                <a:lnTo>
                  <a:pt x="400" y="284"/>
                </a:lnTo>
                <a:lnTo>
                  <a:pt x="400" y="284"/>
                </a:lnTo>
                <a:lnTo>
                  <a:pt x="400" y="284"/>
                </a:lnTo>
                <a:lnTo>
                  <a:pt x="400" y="284"/>
                </a:lnTo>
                <a:lnTo>
                  <a:pt x="400" y="284"/>
                </a:lnTo>
                <a:lnTo>
                  <a:pt x="400" y="284"/>
                </a:lnTo>
                <a:lnTo>
                  <a:pt x="400" y="284"/>
                </a:lnTo>
                <a:lnTo>
                  <a:pt x="400" y="284"/>
                </a:lnTo>
                <a:lnTo>
                  <a:pt x="400" y="282"/>
                </a:lnTo>
                <a:lnTo>
                  <a:pt x="400" y="282"/>
                </a:lnTo>
                <a:lnTo>
                  <a:pt x="400" y="282"/>
                </a:lnTo>
                <a:lnTo>
                  <a:pt x="400" y="282"/>
                </a:lnTo>
                <a:lnTo>
                  <a:pt x="400" y="282"/>
                </a:lnTo>
                <a:lnTo>
                  <a:pt x="400" y="282"/>
                </a:lnTo>
                <a:lnTo>
                  <a:pt x="400" y="278"/>
                </a:lnTo>
                <a:lnTo>
                  <a:pt x="400" y="278"/>
                </a:lnTo>
                <a:lnTo>
                  <a:pt x="400" y="278"/>
                </a:lnTo>
                <a:lnTo>
                  <a:pt x="402" y="282"/>
                </a:lnTo>
                <a:lnTo>
                  <a:pt x="402" y="282"/>
                </a:lnTo>
                <a:lnTo>
                  <a:pt x="402" y="282"/>
                </a:lnTo>
                <a:lnTo>
                  <a:pt x="402" y="282"/>
                </a:lnTo>
                <a:lnTo>
                  <a:pt x="402" y="282"/>
                </a:lnTo>
                <a:lnTo>
                  <a:pt x="402" y="282"/>
                </a:lnTo>
                <a:lnTo>
                  <a:pt x="402" y="284"/>
                </a:lnTo>
                <a:lnTo>
                  <a:pt x="402" y="284"/>
                </a:lnTo>
                <a:lnTo>
                  <a:pt x="402" y="284"/>
                </a:lnTo>
                <a:lnTo>
                  <a:pt x="402" y="284"/>
                </a:lnTo>
                <a:lnTo>
                  <a:pt x="402" y="284"/>
                </a:lnTo>
                <a:lnTo>
                  <a:pt x="402" y="284"/>
                </a:lnTo>
                <a:lnTo>
                  <a:pt x="402" y="284"/>
                </a:lnTo>
                <a:lnTo>
                  <a:pt x="402" y="284"/>
                </a:lnTo>
                <a:lnTo>
                  <a:pt x="402" y="286"/>
                </a:lnTo>
                <a:lnTo>
                  <a:pt x="402" y="286"/>
                </a:lnTo>
                <a:lnTo>
                  <a:pt x="404" y="286"/>
                </a:lnTo>
                <a:lnTo>
                  <a:pt x="404" y="286"/>
                </a:lnTo>
                <a:lnTo>
                  <a:pt x="404" y="286"/>
                </a:lnTo>
                <a:lnTo>
                  <a:pt x="404" y="286"/>
                </a:lnTo>
                <a:lnTo>
                  <a:pt x="404" y="286"/>
                </a:lnTo>
                <a:lnTo>
                  <a:pt x="404" y="286"/>
                </a:lnTo>
                <a:lnTo>
                  <a:pt x="404" y="288"/>
                </a:lnTo>
                <a:lnTo>
                  <a:pt x="404" y="288"/>
                </a:lnTo>
                <a:lnTo>
                  <a:pt x="404" y="288"/>
                </a:lnTo>
                <a:lnTo>
                  <a:pt x="404" y="288"/>
                </a:lnTo>
                <a:lnTo>
                  <a:pt x="404" y="288"/>
                </a:lnTo>
                <a:lnTo>
                  <a:pt x="404" y="288"/>
                </a:lnTo>
                <a:lnTo>
                  <a:pt x="404" y="288"/>
                </a:lnTo>
                <a:lnTo>
                  <a:pt x="404" y="288"/>
                </a:lnTo>
                <a:lnTo>
                  <a:pt x="406" y="288"/>
                </a:lnTo>
                <a:lnTo>
                  <a:pt x="406" y="288"/>
                </a:lnTo>
                <a:lnTo>
                  <a:pt x="406" y="288"/>
                </a:lnTo>
                <a:lnTo>
                  <a:pt x="406" y="288"/>
                </a:lnTo>
                <a:lnTo>
                  <a:pt x="406" y="290"/>
                </a:lnTo>
                <a:lnTo>
                  <a:pt x="406" y="290"/>
                </a:lnTo>
                <a:lnTo>
                  <a:pt x="448" y="282"/>
                </a:lnTo>
                <a:lnTo>
                  <a:pt x="448" y="282"/>
                </a:lnTo>
                <a:lnTo>
                  <a:pt x="448" y="282"/>
                </a:lnTo>
                <a:lnTo>
                  <a:pt x="448" y="282"/>
                </a:lnTo>
                <a:lnTo>
                  <a:pt x="448" y="282"/>
                </a:lnTo>
                <a:lnTo>
                  <a:pt x="448" y="282"/>
                </a:lnTo>
                <a:lnTo>
                  <a:pt x="448" y="280"/>
                </a:lnTo>
                <a:lnTo>
                  <a:pt x="448" y="280"/>
                </a:lnTo>
                <a:lnTo>
                  <a:pt x="448" y="280"/>
                </a:lnTo>
                <a:lnTo>
                  <a:pt x="448" y="280"/>
                </a:lnTo>
                <a:lnTo>
                  <a:pt x="448" y="280"/>
                </a:lnTo>
                <a:lnTo>
                  <a:pt x="448" y="280"/>
                </a:lnTo>
                <a:lnTo>
                  <a:pt x="448" y="280"/>
                </a:lnTo>
                <a:lnTo>
                  <a:pt x="448" y="280"/>
                </a:lnTo>
                <a:lnTo>
                  <a:pt x="450" y="280"/>
                </a:lnTo>
                <a:lnTo>
                  <a:pt x="450" y="280"/>
                </a:lnTo>
                <a:lnTo>
                  <a:pt x="448" y="278"/>
                </a:lnTo>
                <a:lnTo>
                  <a:pt x="448" y="278"/>
                </a:lnTo>
                <a:lnTo>
                  <a:pt x="448" y="278"/>
                </a:lnTo>
                <a:lnTo>
                  <a:pt x="448" y="278"/>
                </a:lnTo>
                <a:lnTo>
                  <a:pt x="450" y="278"/>
                </a:lnTo>
                <a:lnTo>
                  <a:pt x="450" y="278"/>
                </a:lnTo>
                <a:lnTo>
                  <a:pt x="450" y="276"/>
                </a:lnTo>
                <a:lnTo>
                  <a:pt x="450" y="276"/>
                </a:lnTo>
                <a:lnTo>
                  <a:pt x="450" y="276"/>
                </a:lnTo>
                <a:lnTo>
                  <a:pt x="450" y="276"/>
                </a:lnTo>
                <a:lnTo>
                  <a:pt x="450" y="276"/>
                </a:lnTo>
                <a:lnTo>
                  <a:pt x="450" y="276"/>
                </a:lnTo>
                <a:lnTo>
                  <a:pt x="450" y="276"/>
                </a:lnTo>
                <a:lnTo>
                  <a:pt x="450" y="276"/>
                </a:lnTo>
                <a:lnTo>
                  <a:pt x="450" y="276"/>
                </a:lnTo>
                <a:lnTo>
                  <a:pt x="450" y="276"/>
                </a:lnTo>
                <a:lnTo>
                  <a:pt x="450" y="274"/>
                </a:lnTo>
                <a:lnTo>
                  <a:pt x="450" y="274"/>
                </a:lnTo>
                <a:lnTo>
                  <a:pt x="450" y="274"/>
                </a:lnTo>
                <a:lnTo>
                  <a:pt x="450" y="274"/>
                </a:lnTo>
                <a:lnTo>
                  <a:pt x="450" y="270"/>
                </a:lnTo>
                <a:lnTo>
                  <a:pt x="450" y="270"/>
                </a:lnTo>
                <a:lnTo>
                  <a:pt x="450" y="270"/>
                </a:lnTo>
                <a:lnTo>
                  <a:pt x="450" y="274"/>
                </a:lnTo>
                <a:lnTo>
                  <a:pt x="450" y="274"/>
                </a:lnTo>
                <a:lnTo>
                  <a:pt x="450" y="274"/>
                </a:lnTo>
                <a:lnTo>
                  <a:pt x="450" y="274"/>
                </a:lnTo>
                <a:lnTo>
                  <a:pt x="450" y="274"/>
                </a:lnTo>
                <a:lnTo>
                  <a:pt x="450" y="274"/>
                </a:lnTo>
                <a:lnTo>
                  <a:pt x="452" y="276"/>
                </a:lnTo>
                <a:lnTo>
                  <a:pt x="452" y="276"/>
                </a:lnTo>
                <a:lnTo>
                  <a:pt x="450" y="276"/>
                </a:lnTo>
                <a:lnTo>
                  <a:pt x="450" y="276"/>
                </a:lnTo>
                <a:lnTo>
                  <a:pt x="452" y="276"/>
                </a:lnTo>
                <a:lnTo>
                  <a:pt x="452" y="276"/>
                </a:lnTo>
                <a:lnTo>
                  <a:pt x="452" y="276"/>
                </a:lnTo>
                <a:lnTo>
                  <a:pt x="452" y="276"/>
                </a:lnTo>
                <a:lnTo>
                  <a:pt x="452" y="278"/>
                </a:lnTo>
                <a:lnTo>
                  <a:pt x="452" y="278"/>
                </a:lnTo>
                <a:lnTo>
                  <a:pt x="454" y="278"/>
                </a:lnTo>
                <a:lnTo>
                  <a:pt x="454" y="278"/>
                </a:lnTo>
                <a:lnTo>
                  <a:pt x="454" y="278"/>
                </a:lnTo>
                <a:lnTo>
                  <a:pt x="454" y="278"/>
                </a:lnTo>
                <a:lnTo>
                  <a:pt x="452" y="278"/>
                </a:lnTo>
                <a:lnTo>
                  <a:pt x="452" y="278"/>
                </a:lnTo>
                <a:lnTo>
                  <a:pt x="454" y="280"/>
                </a:lnTo>
                <a:lnTo>
                  <a:pt x="454" y="280"/>
                </a:lnTo>
                <a:lnTo>
                  <a:pt x="454" y="280"/>
                </a:lnTo>
                <a:lnTo>
                  <a:pt x="454" y="280"/>
                </a:lnTo>
                <a:lnTo>
                  <a:pt x="454" y="280"/>
                </a:lnTo>
                <a:lnTo>
                  <a:pt x="454" y="280"/>
                </a:lnTo>
                <a:lnTo>
                  <a:pt x="454" y="280"/>
                </a:lnTo>
                <a:lnTo>
                  <a:pt x="454" y="280"/>
                </a:lnTo>
                <a:lnTo>
                  <a:pt x="454" y="280"/>
                </a:lnTo>
                <a:lnTo>
                  <a:pt x="454" y="280"/>
                </a:lnTo>
                <a:lnTo>
                  <a:pt x="456" y="280"/>
                </a:lnTo>
                <a:lnTo>
                  <a:pt x="456" y="280"/>
                </a:lnTo>
                <a:lnTo>
                  <a:pt x="456" y="282"/>
                </a:lnTo>
                <a:lnTo>
                  <a:pt x="456" y="282"/>
                </a:lnTo>
                <a:lnTo>
                  <a:pt x="498" y="274"/>
                </a:lnTo>
                <a:lnTo>
                  <a:pt x="498" y="274"/>
                </a:lnTo>
                <a:lnTo>
                  <a:pt x="498" y="274"/>
                </a:lnTo>
                <a:lnTo>
                  <a:pt x="498" y="274"/>
                </a:lnTo>
                <a:lnTo>
                  <a:pt x="498" y="274"/>
                </a:lnTo>
                <a:lnTo>
                  <a:pt x="498" y="274"/>
                </a:lnTo>
                <a:lnTo>
                  <a:pt x="498" y="274"/>
                </a:lnTo>
                <a:lnTo>
                  <a:pt x="498" y="274"/>
                </a:lnTo>
                <a:lnTo>
                  <a:pt x="498" y="272"/>
                </a:lnTo>
                <a:lnTo>
                  <a:pt x="498" y="272"/>
                </a:lnTo>
                <a:lnTo>
                  <a:pt x="498" y="274"/>
                </a:lnTo>
                <a:lnTo>
                  <a:pt x="498" y="274"/>
                </a:lnTo>
                <a:lnTo>
                  <a:pt x="498" y="274"/>
                </a:lnTo>
                <a:lnTo>
                  <a:pt x="498" y="274"/>
                </a:lnTo>
                <a:lnTo>
                  <a:pt x="500" y="272"/>
                </a:lnTo>
                <a:lnTo>
                  <a:pt x="500" y="272"/>
                </a:lnTo>
                <a:lnTo>
                  <a:pt x="498" y="272"/>
                </a:lnTo>
                <a:lnTo>
                  <a:pt x="498" y="272"/>
                </a:lnTo>
                <a:lnTo>
                  <a:pt x="498" y="270"/>
                </a:lnTo>
                <a:lnTo>
                  <a:pt x="498" y="270"/>
                </a:lnTo>
                <a:lnTo>
                  <a:pt x="500" y="270"/>
                </a:lnTo>
                <a:lnTo>
                  <a:pt x="500" y="270"/>
                </a:lnTo>
                <a:lnTo>
                  <a:pt x="500" y="270"/>
                </a:lnTo>
                <a:lnTo>
                  <a:pt x="500" y="270"/>
                </a:lnTo>
                <a:lnTo>
                  <a:pt x="500" y="270"/>
                </a:lnTo>
                <a:lnTo>
                  <a:pt x="500" y="270"/>
                </a:lnTo>
                <a:lnTo>
                  <a:pt x="500" y="268"/>
                </a:lnTo>
                <a:lnTo>
                  <a:pt x="500" y="268"/>
                </a:lnTo>
                <a:lnTo>
                  <a:pt x="500" y="268"/>
                </a:lnTo>
                <a:lnTo>
                  <a:pt x="500" y="268"/>
                </a:lnTo>
                <a:lnTo>
                  <a:pt x="500" y="268"/>
                </a:lnTo>
                <a:lnTo>
                  <a:pt x="500" y="268"/>
                </a:lnTo>
                <a:lnTo>
                  <a:pt x="500" y="268"/>
                </a:lnTo>
                <a:lnTo>
                  <a:pt x="500" y="268"/>
                </a:lnTo>
                <a:lnTo>
                  <a:pt x="500" y="266"/>
                </a:lnTo>
                <a:lnTo>
                  <a:pt x="500" y="266"/>
                </a:lnTo>
                <a:lnTo>
                  <a:pt x="500" y="262"/>
                </a:lnTo>
                <a:lnTo>
                  <a:pt x="500" y="262"/>
                </a:lnTo>
                <a:lnTo>
                  <a:pt x="500" y="262"/>
                </a:lnTo>
                <a:lnTo>
                  <a:pt x="502" y="266"/>
                </a:lnTo>
                <a:lnTo>
                  <a:pt x="502" y="266"/>
                </a:lnTo>
                <a:lnTo>
                  <a:pt x="500" y="268"/>
                </a:lnTo>
                <a:lnTo>
                  <a:pt x="500" y="268"/>
                </a:lnTo>
                <a:lnTo>
                  <a:pt x="502" y="268"/>
                </a:lnTo>
                <a:lnTo>
                  <a:pt x="502" y="268"/>
                </a:lnTo>
                <a:lnTo>
                  <a:pt x="502" y="268"/>
                </a:lnTo>
                <a:lnTo>
                  <a:pt x="502" y="268"/>
                </a:lnTo>
                <a:lnTo>
                  <a:pt x="502" y="268"/>
                </a:lnTo>
                <a:lnTo>
                  <a:pt x="502" y="268"/>
                </a:lnTo>
                <a:lnTo>
                  <a:pt x="502" y="270"/>
                </a:lnTo>
                <a:lnTo>
                  <a:pt x="502" y="270"/>
                </a:lnTo>
                <a:lnTo>
                  <a:pt x="502" y="270"/>
                </a:lnTo>
                <a:lnTo>
                  <a:pt x="502" y="270"/>
                </a:lnTo>
                <a:lnTo>
                  <a:pt x="502" y="270"/>
                </a:lnTo>
                <a:lnTo>
                  <a:pt x="502" y="270"/>
                </a:lnTo>
                <a:lnTo>
                  <a:pt x="504" y="270"/>
                </a:lnTo>
                <a:lnTo>
                  <a:pt x="504" y="270"/>
                </a:lnTo>
                <a:lnTo>
                  <a:pt x="504" y="270"/>
                </a:lnTo>
                <a:lnTo>
                  <a:pt x="504" y="270"/>
                </a:lnTo>
                <a:lnTo>
                  <a:pt x="502" y="272"/>
                </a:lnTo>
                <a:lnTo>
                  <a:pt x="502" y="272"/>
                </a:lnTo>
                <a:lnTo>
                  <a:pt x="504" y="272"/>
                </a:lnTo>
                <a:lnTo>
                  <a:pt x="504" y="272"/>
                </a:lnTo>
                <a:lnTo>
                  <a:pt x="504" y="272"/>
                </a:lnTo>
                <a:lnTo>
                  <a:pt x="504" y="272"/>
                </a:lnTo>
                <a:lnTo>
                  <a:pt x="504" y="272"/>
                </a:lnTo>
                <a:lnTo>
                  <a:pt x="504" y="272"/>
                </a:lnTo>
                <a:lnTo>
                  <a:pt x="504" y="272"/>
                </a:lnTo>
                <a:lnTo>
                  <a:pt x="504" y="272"/>
                </a:lnTo>
                <a:lnTo>
                  <a:pt x="504" y="274"/>
                </a:lnTo>
                <a:lnTo>
                  <a:pt x="504" y="274"/>
                </a:lnTo>
                <a:lnTo>
                  <a:pt x="506" y="274"/>
                </a:lnTo>
                <a:lnTo>
                  <a:pt x="506" y="274"/>
                </a:lnTo>
                <a:lnTo>
                  <a:pt x="506" y="274"/>
                </a:lnTo>
                <a:lnTo>
                  <a:pt x="506" y="274"/>
                </a:lnTo>
                <a:lnTo>
                  <a:pt x="546" y="268"/>
                </a:lnTo>
                <a:lnTo>
                  <a:pt x="546" y="268"/>
                </a:lnTo>
                <a:lnTo>
                  <a:pt x="546" y="268"/>
                </a:lnTo>
                <a:lnTo>
                  <a:pt x="546" y="268"/>
                </a:lnTo>
                <a:lnTo>
                  <a:pt x="546" y="268"/>
                </a:lnTo>
                <a:lnTo>
                  <a:pt x="546" y="268"/>
                </a:lnTo>
                <a:lnTo>
                  <a:pt x="548" y="268"/>
                </a:lnTo>
                <a:lnTo>
                  <a:pt x="548" y="268"/>
                </a:lnTo>
                <a:lnTo>
                  <a:pt x="548" y="266"/>
                </a:lnTo>
                <a:lnTo>
                  <a:pt x="548" y="266"/>
                </a:lnTo>
                <a:lnTo>
                  <a:pt x="548" y="266"/>
                </a:lnTo>
                <a:lnTo>
                  <a:pt x="548" y="266"/>
                </a:lnTo>
                <a:lnTo>
                  <a:pt x="548" y="266"/>
                </a:lnTo>
                <a:lnTo>
                  <a:pt x="548" y="266"/>
                </a:lnTo>
                <a:lnTo>
                  <a:pt x="548" y="266"/>
                </a:lnTo>
                <a:lnTo>
                  <a:pt x="548" y="266"/>
                </a:lnTo>
                <a:lnTo>
                  <a:pt x="548" y="264"/>
                </a:lnTo>
                <a:lnTo>
                  <a:pt x="548" y="264"/>
                </a:lnTo>
                <a:lnTo>
                  <a:pt x="548" y="264"/>
                </a:lnTo>
                <a:lnTo>
                  <a:pt x="548" y="264"/>
                </a:lnTo>
                <a:lnTo>
                  <a:pt x="548" y="264"/>
                </a:lnTo>
                <a:lnTo>
                  <a:pt x="548" y="264"/>
                </a:lnTo>
                <a:lnTo>
                  <a:pt x="548" y="264"/>
                </a:lnTo>
                <a:lnTo>
                  <a:pt x="548" y="264"/>
                </a:lnTo>
                <a:lnTo>
                  <a:pt x="548" y="264"/>
                </a:lnTo>
                <a:lnTo>
                  <a:pt x="548" y="264"/>
                </a:lnTo>
                <a:lnTo>
                  <a:pt x="548" y="264"/>
                </a:lnTo>
                <a:lnTo>
                  <a:pt x="548" y="264"/>
                </a:lnTo>
                <a:lnTo>
                  <a:pt x="548" y="262"/>
                </a:lnTo>
                <a:lnTo>
                  <a:pt x="548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48" y="262"/>
                </a:lnTo>
                <a:lnTo>
                  <a:pt x="548" y="262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54"/>
                </a:lnTo>
                <a:lnTo>
                  <a:pt x="550" y="254"/>
                </a:lnTo>
                <a:lnTo>
                  <a:pt x="550" y="254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0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0" y="262"/>
                </a:lnTo>
                <a:lnTo>
                  <a:pt x="552" y="262"/>
                </a:lnTo>
                <a:lnTo>
                  <a:pt x="552" y="262"/>
                </a:lnTo>
                <a:lnTo>
                  <a:pt x="552" y="262"/>
                </a:lnTo>
                <a:lnTo>
                  <a:pt x="552" y="262"/>
                </a:lnTo>
                <a:lnTo>
                  <a:pt x="552" y="262"/>
                </a:lnTo>
                <a:lnTo>
                  <a:pt x="552" y="262"/>
                </a:lnTo>
                <a:lnTo>
                  <a:pt x="552" y="264"/>
                </a:lnTo>
                <a:lnTo>
                  <a:pt x="552" y="264"/>
                </a:lnTo>
                <a:lnTo>
                  <a:pt x="552" y="264"/>
                </a:lnTo>
                <a:lnTo>
                  <a:pt x="552" y="264"/>
                </a:lnTo>
                <a:lnTo>
                  <a:pt x="552" y="264"/>
                </a:lnTo>
                <a:lnTo>
                  <a:pt x="552" y="264"/>
                </a:lnTo>
                <a:lnTo>
                  <a:pt x="552" y="264"/>
                </a:lnTo>
                <a:lnTo>
                  <a:pt x="552" y="264"/>
                </a:lnTo>
                <a:lnTo>
                  <a:pt x="552" y="266"/>
                </a:lnTo>
                <a:lnTo>
                  <a:pt x="552" y="266"/>
                </a:lnTo>
                <a:lnTo>
                  <a:pt x="554" y="266"/>
                </a:lnTo>
                <a:lnTo>
                  <a:pt x="554" y="266"/>
                </a:lnTo>
                <a:lnTo>
                  <a:pt x="554" y="266"/>
                </a:lnTo>
                <a:lnTo>
                  <a:pt x="554" y="266"/>
                </a:lnTo>
                <a:lnTo>
                  <a:pt x="554" y="266"/>
                </a:lnTo>
                <a:lnTo>
                  <a:pt x="554" y="266"/>
                </a:lnTo>
                <a:lnTo>
                  <a:pt x="554" y="266"/>
                </a:lnTo>
                <a:lnTo>
                  <a:pt x="554" y="266"/>
                </a:lnTo>
                <a:lnTo>
                  <a:pt x="554" y="266"/>
                </a:lnTo>
                <a:lnTo>
                  <a:pt x="554" y="266"/>
                </a:lnTo>
                <a:lnTo>
                  <a:pt x="554" y="266"/>
                </a:lnTo>
                <a:lnTo>
                  <a:pt x="554" y="266"/>
                </a:lnTo>
                <a:lnTo>
                  <a:pt x="556" y="266"/>
                </a:lnTo>
                <a:lnTo>
                  <a:pt x="556" y="266"/>
                </a:lnTo>
                <a:lnTo>
                  <a:pt x="596" y="262"/>
                </a:lnTo>
                <a:lnTo>
                  <a:pt x="596" y="262"/>
                </a:lnTo>
                <a:lnTo>
                  <a:pt x="596" y="262"/>
                </a:lnTo>
                <a:lnTo>
                  <a:pt x="596" y="262"/>
                </a:lnTo>
                <a:lnTo>
                  <a:pt x="598" y="260"/>
                </a:lnTo>
                <a:lnTo>
                  <a:pt x="598" y="260"/>
                </a:lnTo>
                <a:lnTo>
                  <a:pt x="598" y="260"/>
                </a:lnTo>
                <a:lnTo>
                  <a:pt x="598" y="260"/>
                </a:lnTo>
                <a:lnTo>
                  <a:pt x="598" y="260"/>
                </a:lnTo>
                <a:lnTo>
                  <a:pt x="598" y="260"/>
                </a:lnTo>
                <a:lnTo>
                  <a:pt x="598" y="260"/>
                </a:lnTo>
                <a:lnTo>
                  <a:pt x="598" y="260"/>
                </a:lnTo>
                <a:lnTo>
                  <a:pt x="598" y="260"/>
                </a:lnTo>
                <a:lnTo>
                  <a:pt x="598" y="260"/>
                </a:lnTo>
                <a:lnTo>
                  <a:pt x="598" y="258"/>
                </a:lnTo>
                <a:lnTo>
                  <a:pt x="598" y="258"/>
                </a:lnTo>
                <a:lnTo>
                  <a:pt x="598" y="258"/>
                </a:lnTo>
                <a:lnTo>
                  <a:pt x="598" y="258"/>
                </a:lnTo>
                <a:lnTo>
                  <a:pt x="598" y="258"/>
                </a:lnTo>
                <a:lnTo>
                  <a:pt x="598" y="258"/>
                </a:lnTo>
                <a:lnTo>
                  <a:pt x="598" y="258"/>
                </a:lnTo>
                <a:lnTo>
                  <a:pt x="598" y="258"/>
                </a:lnTo>
                <a:lnTo>
                  <a:pt x="600" y="256"/>
                </a:lnTo>
                <a:lnTo>
                  <a:pt x="600" y="256"/>
                </a:lnTo>
                <a:lnTo>
                  <a:pt x="600" y="256"/>
                </a:lnTo>
                <a:lnTo>
                  <a:pt x="600" y="256"/>
                </a:lnTo>
                <a:lnTo>
                  <a:pt x="600" y="256"/>
                </a:lnTo>
                <a:lnTo>
                  <a:pt x="600" y="256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48"/>
                </a:lnTo>
                <a:lnTo>
                  <a:pt x="600" y="248"/>
                </a:lnTo>
                <a:lnTo>
                  <a:pt x="600" y="248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lnTo>
                  <a:pt x="600" y="256"/>
                </a:lnTo>
                <a:lnTo>
                  <a:pt x="600" y="256"/>
                </a:lnTo>
                <a:lnTo>
                  <a:pt x="600" y="256"/>
                </a:lnTo>
                <a:lnTo>
                  <a:pt x="600" y="256"/>
                </a:lnTo>
                <a:lnTo>
                  <a:pt x="602" y="256"/>
                </a:lnTo>
                <a:lnTo>
                  <a:pt x="602" y="256"/>
                </a:lnTo>
                <a:lnTo>
                  <a:pt x="602" y="256"/>
                </a:lnTo>
                <a:lnTo>
                  <a:pt x="602" y="256"/>
                </a:lnTo>
                <a:lnTo>
                  <a:pt x="602" y="256"/>
                </a:lnTo>
                <a:lnTo>
                  <a:pt x="602" y="256"/>
                </a:lnTo>
                <a:lnTo>
                  <a:pt x="604" y="256"/>
                </a:lnTo>
                <a:lnTo>
                  <a:pt x="604" y="256"/>
                </a:lnTo>
                <a:lnTo>
                  <a:pt x="602" y="258"/>
                </a:lnTo>
                <a:lnTo>
                  <a:pt x="602" y="258"/>
                </a:lnTo>
                <a:lnTo>
                  <a:pt x="602" y="260"/>
                </a:lnTo>
                <a:lnTo>
                  <a:pt x="602" y="260"/>
                </a:lnTo>
                <a:lnTo>
                  <a:pt x="604" y="260"/>
                </a:lnTo>
                <a:lnTo>
                  <a:pt x="604" y="260"/>
                </a:lnTo>
                <a:lnTo>
                  <a:pt x="604" y="258"/>
                </a:lnTo>
                <a:lnTo>
                  <a:pt x="604" y="258"/>
                </a:lnTo>
                <a:lnTo>
                  <a:pt x="604" y="260"/>
                </a:lnTo>
                <a:lnTo>
                  <a:pt x="604" y="260"/>
                </a:lnTo>
                <a:lnTo>
                  <a:pt x="604" y="260"/>
                </a:lnTo>
                <a:lnTo>
                  <a:pt x="604" y="260"/>
                </a:lnTo>
                <a:lnTo>
                  <a:pt x="606" y="260"/>
                </a:lnTo>
                <a:lnTo>
                  <a:pt x="606" y="260"/>
                </a:lnTo>
                <a:lnTo>
                  <a:pt x="606" y="260"/>
                </a:lnTo>
                <a:lnTo>
                  <a:pt x="606" y="260"/>
                </a:lnTo>
                <a:lnTo>
                  <a:pt x="618" y="260"/>
                </a:lnTo>
                <a:lnTo>
                  <a:pt x="618" y="260"/>
                </a:lnTo>
                <a:lnTo>
                  <a:pt x="616" y="258"/>
                </a:lnTo>
                <a:lnTo>
                  <a:pt x="616" y="258"/>
                </a:lnTo>
                <a:lnTo>
                  <a:pt x="618" y="256"/>
                </a:lnTo>
                <a:lnTo>
                  <a:pt x="618" y="256"/>
                </a:lnTo>
                <a:lnTo>
                  <a:pt x="618" y="254"/>
                </a:lnTo>
                <a:lnTo>
                  <a:pt x="618" y="254"/>
                </a:lnTo>
                <a:lnTo>
                  <a:pt x="616" y="254"/>
                </a:lnTo>
                <a:lnTo>
                  <a:pt x="616" y="254"/>
                </a:lnTo>
                <a:lnTo>
                  <a:pt x="616" y="254"/>
                </a:lnTo>
                <a:lnTo>
                  <a:pt x="616" y="254"/>
                </a:lnTo>
                <a:lnTo>
                  <a:pt x="618" y="252"/>
                </a:lnTo>
                <a:lnTo>
                  <a:pt x="618" y="252"/>
                </a:lnTo>
                <a:lnTo>
                  <a:pt x="626" y="250"/>
                </a:lnTo>
                <a:lnTo>
                  <a:pt x="626" y="250"/>
                </a:lnTo>
                <a:lnTo>
                  <a:pt x="624" y="252"/>
                </a:lnTo>
                <a:lnTo>
                  <a:pt x="624" y="252"/>
                </a:lnTo>
                <a:lnTo>
                  <a:pt x="624" y="254"/>
                </a:lnTo>
                <a:lnTo>
                  <a:pt x="624" y="254"/>
                </a:lnTo>
                <a:lnTo>
                  <a:pt x="626" y="256"/>
                </a:lnTo>
                <a:lnTo>
                  <a:pt x="626" y="256"/>
                </a:lnTo>
                <a:lnTo>
                  <a:pt x="626" y="256"/>
                </a:lnTo>
                <a:lnTo>
                  <a:pt x="626" y="256"/>
                </a:lnTo>
                <a:lnTo>
                  <a:pt x="626" y="256"/>
                </a:lnTo>
                <a:lnTo>
                  <a:pt x="626" y="256"/>
                </a:lnTo>
                <a:lnTo>
                  <a:pt x="626" y="258"/>
                </a:lnTo>
                <a:lnTo>
                  <a:pt x="626" y="258"/>
                </a:lnTo>
                <a:lnTo>
                  <a:pt x="626" y="258"/>
                </a:lnTo>
                <a:lnTo>
                  <a:pt x="626" y="258"/>
                </a:lnTo>
                <a:lnTo>
                  <a:pt x="628" y="254"/>
                </a:lnTo>
                <a:lnTo>
                  <a:pt x="628" y="254"/>
                </a:lnTo>
                <a:lnTo>
                  <a:pt x="632" y="248"/>
                </a:lnTo>
                <a:lnTo>
                  <a:pt x="632" y="248"/>
                </a:lnTo>
                <a:lnTo>
                  <a:pt x="636" y="244"/>
                </a:lnTo>
                <a:lnTo>
                  <a:pt x="636" y="244"/>
                </a:lnTo>
                <a:lnTo>
                  <a:pt x="634" y="226"/>
                </a:lnTo>
                <a:lnTo>
                  <a:pt x="634" y="226"/>
                </a:lnTo>
                <a:lnTo>
                  <a:pt x="630" y="224"/>
                </a:lnTo>
                <a:lnTo>
                  <a:pt x="630" y="224"/>
                </a:lnTo>
                <a:lnTo>
                  <a:pt x="632" y="220"/>
                </a:lnTo>
                <a:lnTo>
                  <a:pt x="632" y="220"/>
                </a:lnTo>
                <a:lnTo>
                  <a:pt x="634" y="218"/>
                </a:lnTo>
                <a:lnTo>
                  <a:pt x="634" y="218"/>
                </a:lnTo>
                <a:lnTo>
                  <a:pt x="634" y="216"/>
                </a:lnTo>
                <a:lnTo>
                  <a:pt x="634" y="216"/>
                </a:lnTo>
                <a:lnTo>
                  <a:pt x="636" y="210"/>
                </a:lnTo>
                <a:lnTo>
                  <a:pt x="636" y="210"/>
                </a:lnTo>
                <a:lnTo>
                  <a:pt x="640" y="208"/>
                </a:lnTo>
                <a:lnTo>
                  <a:pt x="640" y="208"/>
                </a:lnTo>
                <a:lnTo>
                  <a:pt x="640" y="204"/>
                </a:lnTo>
                <a:lnTo>
                  <a:pt x="640" y="204"/>
                </a:lnTo>
                <a:lnTo>
                  <a:pt x="642" y="202"/>
                </a:lnTo>
                <a:lnTo>
                  <a:pt x="642" y="202"/>
                </a:lnTo>
                <a:lnTo>
                  <a:pt x="642" y="202"/>
                </a:lnTo>
                <a:lnTo>
                  <a:pt x="642" y="196"/>
                </a:lnTo>
                <a:lnTo>
                  <a:pt x="642" y="196"/>
                </a:lnTo>
                <a:lnTo>
                  <a:pt x="642" y="196"/>
                </a:lnTo>
                <a:lnTo>
                  <a:pt x="642" y="196"/>
                </a:lnTo>
                <a:lnTo>
                  <a:pt x="642" y="194"/>
                </a:lnTo>
                <a:lnTo>
                  <a:pt x="642" y="194"/>
                </a:lnTo>
                <a:lnTo>
                  <a:pt x="642" y="182"/>
                </a:lnTo>
                <a:lnTo>
                  <a:pt x="642" y="182"/>
                </a:lnTo>
                <a:lnTo>
                  <a:pt x="642" y="182"/>
                </a:lnTo>
                <a:lnTo>
                  <a:pt x="642" y="182"/>
                </a:lnTo>
                <a:lnTo>
                  <a:pt x="642" y="182"/>
                </a:lnTo>
                <a:lnTo>
                  <a:pt x="642" y="182"/>
                </a:lnTo>
                <a:lnTo>
                  <a:pt x="646" y="182"/>
                </a:lnTo>
                <a:lnTo>
                  <a:pt x="646" y="182"/>
                </a:lnTo>
                <a:lnTo>
                  <a:pt x="646" y="182"/>
                </a:lnTo>
                <a:lnTo>
                  <a:pt x="646" y="182"/>
                </a:lnTo>
                <a:lnTo>
                  <a:pt x="646" y="182"/>
                </a:lnTo>
                <a:lnTo>
                  <a:pt x="646" y="182"/>
                </a:lnTo>
                <a:lnTo>
                  <a:pt x="646" y="182"/>
                </a:lnTo>
                <a:lnTo>
                  <a:pt x="646" y="182"/>
                </a:lnTo>
                <a:lnTo>
                  <a:pt x="644" y="184"/>
                </a:lnTo>
                <a:lnTo>
                  <a:pt x="644" y="184"/>
                </a:lnTo>
                <a:lnTo>
                  <a:pt x="644" y="184"/>
                </a:lnTo>
                <a:lnTo>
                  <a:pt x="644" y="184"/>
                </a:lnTo>
                <a:lnTo>
                  <a:pt x="642" y="184"/>
                </a:lnTo>
                <a:lnTo>
                  <a:pt x="642" y="184"/>
                </a:lnTo>
                <a:lnTo>
                  <a:pt x="642" y="194"/>
                </a:lnTo>
                <a:lnTo>
                  <a:pt x="642" y="194"/>
                </a:lnTo>
                <a:lnTo>
                  <a:pt x="644" y="194"/>
                </a:lnTo>
                <a:lnTo>
                  <a:pt x="644" y="194"/>
                </a:lnTo>
                <a:lnTo>
                  <a:pt x="644" y="196"/>
                </a:lnTo>
                <a:lnTo>
                  <a:pt x="644" y="196"/>
                </a:lnTo>
                <a:lnTo>
                  <a:pt x="644" y="202"/>
                </a:lnTo>
                <a:lnTo>
                  <a:pt x="644" y="202"/>
                </a:lnTo>
                <a:lnTo>
                  <a:pt x="644" y="202"/>
                </a:lnTo>
                <a:lnTo>
                  <a:pt x="648" y="206"/>
                </a:lnTo>
                <a:lnTo>
                  <a:pt x="648" y="206"/>
                </a:lnTo>
                <a:lnTo>
                  <a:pt x="652" y="208"/>
                </a:lnTo>
                <a:lnTo>
                  <a:pt x="652" y="208"/>
                </a:lnTo>
                <a:lnTo>
                  <a:pt x="656" y="210"/>
                </a:lnTo>
                <a:lnTo>
                  <a:pt x="656" y="210"/>
                </a:lnTo>
                <a:lnTo>
                  <a:pt x="658" y="214"/>
                </a:lnTo>
                <a:lnTo>
                  <a:pt x="658" y="214"/>
                </a:lnTo>
                <a:lnTo>
                  <a:pt x="660" y="216"/>
                </a:lnTo>
                <a:lnTo>
                  <a:pt x="660" y="216"/>
                </a:lnTo>
                <a:lnTo>
                  <a:pt x="658" y="220"/>
                </a:lnTo>
                <a:lnTo>
                  <a:pt x="658" y="220"/>
                </a:lnTo>
                <a:lnTo>
                  <a:pt x="660" y="238"/>
                </a:lnTo>
                <a:lnTo>
                  <a:pt x="660" y="238"/>
                </a:lnTo>
                <a:lnTo>
                  <a:pt x="670" y="244"/>
                </a:lnTo>
                <a:lnTo>
                  <a:pt x="670" y="244"/>
                </a:lnTo>
                <a:lnTo>
                  <a:pt x="676" y="252"/>
                </a:lnTo>
                <a:lnTo>
                  <a:pt x="676" y="252"/>
                </a:lnTo>
                <a:lnTo>
                  <a:pt x="682" y="262"/>
                </a:lnTo>
                <a:lnTo>
                  <a:pt x="682" y="262"/>
                </a:lnTo>
                <a:lnTo>
                  <a:pt x="684" y="266"/>
                </a:lnTo>
                <a:lnTo>
                  <a:pt x="684" y="266"/>
                </a:lnTo>
                <a:lnTo>
                  <a:pt x="682" y="268"/>
                </a:lnTo>
                <a:lnTo>
                  <a:pt x="682" y="268"/>
                </a:lnTo>
                <a:lnTo>
                  <a:pt x="690" y="340"/>
                </a:lnTo>
                <a:lnTo>
                  <a:pt x="690" y="340"/>
                </a:lnTo>
                <a:lnTo>
                  <a:pt x="692" y="340"/>
                </a:lnTo>
                <a:lnTo>
                  <a:pt x="692" y="340"/>
                </a:lnTo>
                <a:lnTo>
                  <a:pt x="688" y="306"/>
                </a:lnTo>
                <a:lnTo>
                  <a:pt x="688" y="306"/>
                </a:lnTo>
                <a:lnTo>
                  <a:pt x="700" y="298"/>
                </a:lnTo>
                <a:lnTo>
                  <a:pt x="700" y="298"/>
                </a:lnTo>
                <a:lnTo>
                  <a:pt x="696" y="254"/>
                </a:lnTo>
                <a:lnTo>
                  <a:pt x="696" y="254"/>
                </a:lnTo>
                <a:lnTo>
                  <a:pt x="696" y="252"/>
                </a:lnTo>
                <a:lnTo>
                  <a:pt x="696" y="252"/>
                </a:lnTo>
                <a:lnTo>
                  <a:pt x="688" y="172"/>
                </a:lnTo>
                <a:lnTo>
                  <a:pt x="688" y="172"/>
                </a:lnTo>
                <a:lnTo>
                  <a:pt x="684" y="168"/>
                </a:lnTo>
                <a:lnTo>
                  <a:pt x="684" y="168"/>
                </a:lnTo>
                <a:lnTo>
                  <a:pt x="712" y="136"/>
                </a:lnTo>
                <a:lnTo>
                  <a:pt x="712" y="136"/>
                </a:lnTo>
                <a:lnTo>
                  <a:pt x="736" y="162"/>
                </a:lnTo>
                <a:lnTo>
                  <a:pt x="736" y="162"/>
                </a:lnTo>
                <a:lnTo>
                  <a:pt x="740" y="178"/>
                </a:lnTo>
                <a:lnTo>
                  <a:pt x="740" y="178"/>
                </a:lnTo>
                <a:lnTo>
                  <a:pt x="736" y="180"/>
                </a:lnTo>
                <a:lnTo>
                  <a:pt x="736" y="180"/>
                </a:lnTo>
                <a:lnTo>
                  <a:pt x="738" y="192"/>
                </a:lnTo>
                <a:lnTo>
                  <a:pt x="738" y="192"/>
                </a:lnTo>
                <a:lnTo>
                  <a:pt x="772" y="190"/>
                </a:lnTo>
                <a:lnTo>
                  <a:pt x="772" y="190"/>
                </a:lnTo>
                <a:lnTo>
                  <a:pt x="770" y="176"/>
                </a:lnTo>
                <a:lnTo>
                  <a:pt x="770" y="176"/>
                </a:lnTo>
                <a:lnTo>
                  <a:pt x="768" y="176"/>
                </a:lnTo>
                <a:lnTo>
                  <a:pt x="768" y="176"/>
                </a:lnTo>
                <a:lnTo>
                  <a:pt x="768" y="154"/>
                </a:lnTo>
                <a:lnTo>
                  <a:pt x="768" y="154"/>
                </a:lnTo>
                <a:lnTo>
                  <a:pt x="784" y="126"/>
                </a:lnTo>
                <a:lnTo>
                  <a:pt x="784" y="126"/>
                </a:lnTo>
                <a:lnTo>
                  <a:pt x="810" y="152"/>
                </a:lnTo>
                <a:lnTo>
                  <a:pt x="810" y="152"/>
                </a:lnTo>
                <a:lnTo>
                  <a:pt x="808" y="158"/>
                </a:lnTo>
                <a:lnTo>
                  <a:pt x="808" y="158"/>
                </a:lnTo>
                <a:lnTo>
                  <a:pt x="814" y="224"/>
                </a:lnTo>
                <a:lnTo>
                  <a:pt x="814" y="224"/>
                </a:lnTo>
                <a:lnTo>
                  <a:pt x="832" y="224"/>
                </a:lnTo>
                <a:lnTo>
                  <a:pt x="832" y="224"/>
                </a:lnTo>
                <a:lnTo>
                  <a:pt x="838" y="236"/>
                </a:lnTo>
                <a:lnTo>
                  <a:pt x="838" y="236"/>
                </a:lnTo>
                <a:lnTo>
                  <a:pt x="844" y="326"/>
                </a:lnTo>
                <a:lnTo>
                  <a:pt x="844" y="326"/>
                </a:lnTo>
                <a:lnTo>
                  <a:pt x="848" y="326"/>
                </a:lnTo>
                <a:lnTo>
                  <a:pt x="848" y="326"/>
                </a:lnTo>
                <a:lnTo>
                  <a:pt x="848" y="324"/>
                </a:lnTo>
                <a:lnTo>
                  <a:pt x="848" y="324"/>
                </a:lnTo>
                <a:lnTo>
                  <a:pt x="846" y="312"/>
                </a:lnTo>
                <a:lnTo>
                  <a:pt x="846" y="312"/>
                </a:lnTo>
                <a:lnTo>
                  <a:pt x="846" y="312"/>
                </a:lnTo>
                <a:lnTo>
                  <a:pt x="846" y="312"/>
                </a:lnTo>
                <a:lnTo>
                  <a:pt x="846" y="310"/>
                </a:lnTo>
                <a:lnTo>
                  <a:pt x="846" y="310"/>
                </a:lnTo>
                <a:lnTo>
                  <a:pt x="846" y="310"/>
                </a:lnTo>
                <a:lnTo>
                  <a:pt x="846" y="310"/>
                </a:lnTo>
                <a:lnTo>
                  <a:pt x="846" y="308"/>
                </a:lnTo>
                <a:lnTo>
                  <a:pt x="846" y="308"/>
                </a:lnTo>
                <a:lnTo>
                  <a:pt x="846" y="308"/>
                </a:lnTo>
                <a:lnTo>
                  <a:pt x="846" y="308"/>
                </a:lnTo>
                <a:lnTo>
                  <a:pt x="844" y="292"/>
                </a:lnTo>
                <a:lnTo>
                  <a:pt x="844" y="292"/>
                </a:lnTo>
                <a:lnTo>
                  <a:pt x="844" y="292"/>
                </a:lnTo>
                <a:lnTo>
                  <a:pt x="844" y="292"/>
                </a:lnTo>
                <a:lnTo>
                  <a:pt x="844" y="292"/>
                </a:lnTo>
                <a:lnTo>
                  <a:pt x="844" y="292"/>
                </a:lnTo>
                <a:lnTo>
                  <a:pt x="846" y="292"/>
                </a:lnTo>
                <a:lnTo>
                  <a:pt x="846" y="292"/>
                </a:lnTo>
                <a:lnTo>
                  <a:pt x="846" y="288"/>
                </a:lnTo>
                <a:lnTo>
                  <a:pt x="846" y="288"/>
                </a:lnTo>
                <a:lnTo>
                  <a:pt x="846" y="288"/>
                </a:lnTo>
                <a:lnTo>
                  <a:pt x="846" y="288"/>
                </a:lnTo>
                <a:lnTo>
                  <a:pt x="846" y="282"/>
                </a:lnTo>
                <a:lnTo>
                  <a:pt x="846" y="282"/>
                </a:lnTo>
                <a:lnTo>
                  <a:pt x="846" y="282"/>
                </a:lnTo>
                <a:lnTo>
                  <a:pt x="846" y="282"/>
                </a:lnTo>
                <a:lnTo>
                  <a:pt x="846" y="282"/>
                </a:lnTo>
                <a:lnTo>
                  <a:pt x="846" y="282"/>
                </a:lnTo>
                <a:lnTo>
                  <a:pt x="846" y="280"/>
                </a:lnTo>
                <a:lnTo>
                  <a:pt x="846" y="280"/>
                </a:lnTo>
                <a:lnTo>
                  <a:pt x="844" y="278"/>
                </a:lnTo>
                <a:lnTo>
                  <a:pt x="844" y="278"/>
                </a:lnTo>
                <a:lnTo>
                  <a:pt x="844" y="278"/>
                </a:lnTo>
                <a:lnTo>
                  <a:pt x="844" y="278"/>
                </a:lnTo>
                <a:lnTo>
                  <a:pt x="846" y="278"/>
                </a:lnTo>
                <a:lnTo>
                  <a:pt x="846" y="278"/>
                </a:lnTo>
                <a:lnTo>
                  <a:pt x="846" y="278"/>
                </a:lnTo>
                <a:lnTo>
                  <a:pt x="846" y="278"/>
                </a:lnTo>
                <a:lnTo>
                  <a:pt x="846" y="276"/>
                </a:lnTo>
                <a:lnTo>
                  <a:pt x="846" y="276"/>
                </a:lnTo>
                <a:lnTo>
                  <a:pt x="844" y="276"/>
                </a:lnTo>
                <a:lnTo>
                  <a:pt x="844" y="276"/>
                </a:lnTo>
                <a:lnTo>
                  <a:pt x="846" y="274"/>
                </a:lnTo>
                <a:lnTo>
                  <a:pt x="846" y="274"/>
                </a:lnTo>
                <a:lnTo>
                  <a:pt x="846" y="272"/>
                </a:lnTo>
                <a:lnTo>
                  <a:pt x="846" y="272"/>
                </a:lnTo>
                <a:lnTo>
                  <a:pt x="844" y="272"/>
                </a:lnTo>
                <a:lnTo>
                  <a:pt x="844" y="272"/>
                </a:lnTo>
                <a:lnTo>
                  <a:pt x="846" y="272"/>
                </a:lnTo>
                <a:lnTo>
                  <a:pt x="846" y="272"/>
                </a:lnTo>
                <a:lnTo>
                  <a:pt x="844" y="262"/>
                </a:lnTo>
                <a:lnTo>
                  <a:pt x="844" y="262"/>
                </a:lnTo>
                <a:lnTo>
                  <a:pt x="844" y="260"/>
                </a:lnTo>
                <a:lnTo>
                  <a:pt x="844" y="260"/>
                </a:lnTo>
                <a:lnTo>
                  <a:pt x="844" y="260"/>
                </a:lnTo>
                <a:lnTo>
                  <a:pt x="844" y="260"/>
                </a:lnTo>
                <a:lnTo>
                  <a:pt x="844" y="258"/>
                </a:lnTo>
                <a:lnTo>
                  <a:pt x="844" y="258"/>
                </a:lnTo>
                <a:lnTo>
                  <a:pt x="844" y="258"/>
                </a:lnTo>
                <a:lnTo>
                  <a:pt x="844" y="258"/>
                </a:lnTo>
                <a:lnTo>
                  <a:pt x="844" y="258"/>
                </a:lnTo>
                <a:lnTo>
                  <a:pt x="844" y="258"/>
                </a:lnTo>
                <a:lnTo>
                  <a:pt x="842" y="256"/>
                </a:lnTo>
                <a:lnTo>
                  <a:pt x="842" y="256"/>
                </a:lnTo>
                <a:lnTo>
                  <a:pt x="844" y="256"/>
                </a:lnTo>
                <a:lnTo>
                  <a:pt x="844" y="256"/>
                </a:lnTo>
                <a:lnTo>
                  <a:pt x="844" y="250"/>
                </a:lnTo>
                <a:lnTo>
                  <a:pt x="844" y="250"/>
                </a:lnTo>
                <a:lnTo>
                  <a:pt x="844" y="250"/>
                </a:lnTo>
                <a:lnTo>
                  <a:pt x="844" y="250"/>
                </a:lnTo>
                <a:lnTo>
                  <a:pt x="842" y="248"/>
                </a:lnTo>
                <a:lnTo>
                  <a:pt x="842" y="248"/>
                </a:lnTo>
                <a:lnTo>
                  <a:pt x="840" y="246"/>
                </a:lnTo>
                <a:lnTo>
                  <a:pt x="840" y="246"/>
                </a:lnTo>
                <a:lnTo>
                  <a:pt x="840" y="246"/>
                </a:lnTo>
                <a:lnTo>
                  <a:pt x="840" y="246"/>
                </a:lnTo>
                <a:lnTo>
                  <a:pt x="842" y="246"/>
                </a:lnTo>
                <a:lnTo>
                  <a:pt x="842" y="246"/>
                </a:lnTo>
                <a:lnTo>
                  <a:pt x="842" y="246"/>
                </a:lnTo>
                <a:lnTo>
                  <a:pt x="842" y="246"/>
                </a:lnTo>
                <a:lnTo>
                  <a:pt x="840" y="244"/>
                </a:lnTo>
                <a:lnTo>
                  <a:pt x="840" y="244"/>
                </a:lnTo>
                <a:lnTo>
                  <a:pt x="842" y="244"/>
                </a:lnTo>
                <a:lnTo>
                  <a:pt x="842" y="244"/>
                </a:lnTo>
                <a:lnTo>
                  <a:pt x="842" y="242"/>
                </a:lnTo>
                <a:lnTo>
                  <a:pt x="842" y="242"/>
                </a:lnTo>
                <a:lnTo>
                  <a:pt x="842" y="242"/>
                </a:lnTo>
                <a:lnTo>
                  <a:pt x="842" y="242"/>
                </a:lnTo>
                <a:lnTo>
                  <a:pt x="842" y="242"/>
                </a:lnTo>
                <a:lnTo>
                  <a:pt x="842" y="242"/>
                </a:lnTo>
                <a:lnTo>
                  <a:pt x="842" y="244"/>
                </a:lnTo>
                <a:lnTo>
                  <a:pt x="842" y="244"/>
                </a:lnTo>
                <a:lnTo>
                  <a:pt x="842" y="244"/>
                </a:lnTo>
                <a:lnTo>
                  <a:pt x="842" y="244"/>
                </a:lnTo>
                <a:lnTo>
                  <a:pt x="842" y="242"/>
                </a:lnTo>
                <a:lnTo>
                  <a:pt x="842" y="242"/>
                </a:lnTo>
                <a:lnTo>
                  <a:pt x="844" y="242"/>
                </a:lnTo>
                <a:lnTo>
                  <a:pt x="844" y="242"/>
                </a:lnTo>
                <a:lnTo>
                  <a:pt x="844" y="242"/>
                </a:lnTo>
                <a:lnTo>
                  <a:pt x="844" y="242"/>
                </a:lnTo>
                <a:lnTo>
                  <a:pt x="846" y="242"/>
                </a:lnTo>
                <a:lnTo>
                  <a:pt x="846" y="242"/>
                </a:lnTo>
                <a:lnTo>
                  <a:pt x="846" y="240"/>
                </a:lnTo>
                <a:lnTo>
                  <a:pt x="846" y="240"/>
                </a:lnTo>
                <a:lnTo>
                  <a:pt x="848" y="240"/>
                </a:lnTo>
                <a:lnTo>
                  <a:pt x="848" y="240"/>
                </a:lnTo>
                <a:lnTo>
                  <a:pt x="848" y="240"/>
                </a:lnTo>
                <a:lnTo>
                  <a:pt x="848" y="240"/>
                </a:lnTo>
                <a:lnTo>
                  <a:pt x="846" y="238"/>
                </a:lnTo>
                <a:lnTo>
                  <a:pt x="846" y="238"/>
                </a:lnTo>
                <a:lnTo>
                  <a:pt x="848" y="238"/>
                </a:lnTo>
                <a:lnTo>
                  <a:pt x="848" y="238"/>
                </a:lnTo>
                <a:lnTo>
                  <a:pt x="848" y="238"/>
                </a:lnTo>
                <a:lnTo>
                  <a:pt x="848" y="238"/>
                </a:lnTo>
                <a:lnTo>
                  <a:pt x="848" y="238"/>
                </a:lnTo>
                <a:lnTo>
                  <a:pt x="848" y="238"/>
                </a:lnTo>
                <a:lnTo>
                  <a:pt x="850" y="238"/>
                </a:lnTo>
                <a:lnTo>
                  <a:pt x="850" y="238"/>
                </a:lnTo>
                <a:lnTo>
                  <a:pt x="850" y="238"/>
                </a:lnTo>
                <a:lnTo>
                  <a:pt x="850" y="238"/>
                </a:lnTo>
                <a:lnTo>
                  <a:pt x="850" y="238"/>
                </a:lnTo>
                <a:lnTo>
                  <a:pt x="850" y="238"/>
                </a:lnTo>
                <a:lnTo>
                  <a:pt x="850" y="236"/>
                </a:lnTo>
                <a:lnTo>
                  <a:pt x="850" y="236"/>
                </a:lnTo>
                <a:lnTo>
                  <a:pt x="850" y="236"/>
                </a:lnTo>
                <a:lnTo>
                  <a:pt x="850" y="236"/>
                </a:lnTo>
                <a:lnTo>
                  <a:pt x="850" y="236"/>
                </a:lnTo>
                <a:lnTo>
                  <a:pt x="850" y="236"/>
                </a:lnTo>
                <a:lnTo>
                  <a:pt x="848" y="234"/>
                </a:lnTo>
                <a:lnTo>
                  <a:pt x="848" y="234"/>
                </a:lnTo>
                <a:lnTo>
                  <a:pt x="848" y="234"/>
                </a:lnTo>
                <a:lnTo>
                  <a:pt x="848" y="234"/>
                </a:lnTo>
                <a:lnTo>
                  <a:pt x="848" y="232"/>
                </a:lnTo>
                <a:lnTo>
                  <a:pt x="848" y="232"/>
                </a:lnTo>
                <a:lnTo>
                  <a:pt x="850" y="232"/>
                </a:lnTo>
                <a:lnTo>
                  <a:pt x="850" y="232"/>
                </a:lnTo>
                <a:lnTo>
                  <a:pt x="850" y="232"/>
                </a:lnTo>
                <a:lnTo>
                  <a:pt x="850" y="232"/>
                </a:lnTo>
                <a:lnTo>
                  <a:pt x="850" y="232"/>
                </a:lnTo>
                <a:lnTo>
                  <a:pt x="850" y="232"/>
                </a:lnTo>
                <a:lnTo>
                  <a:pt x="850" y="234"/>
                </a:lnTo>
                <a:lnTo>
                  <a:pt x="850" y="234"/>
                </a:lnTo>
                <a:lnTo>
                  <a:pt x="850" y="234"/>
                </a:lnTo>
                <a:lnTo>
                  <a:pt x="850" y="234"/>
                </a:lnTo>
                <a:lnTo>
                  <a:pt x="852" y="234"/>
                </a:lnTo>
                <a:lnTo>
                  <a:pt x="852" y="234"/>
                </a:lnTo>
                <a:lnTo>
                  <a:pt x="854" y="230"/>
                </a:lnTo>
                <a:lnTo>
                  <a:pt x="854" y="230"/>
                </a:lnTo>
                <a:lnTo>
                  <a:pt x="854" y="230"/>
                </a:lnTo>
                <a:lnTo>
                  <a:pt x="854" y="230"/>
                </a:lnTo>
                <a:lnTo>
                  <a:pt x="854" y="230"/>
                </a:lnTo>
                <a:lnTo>
                  <a:pt x="854" y="230"/>
                </a:lnTo>
                <a:lnTo>
                  <a:pt x="854" y="228"/>
                </a:lnTo>
                <a:lnTo>
                  <a:pt x="854" y="228"/>
                </a:lnTo>
                <a:lnTo>
                  <a:pt x="854" y="228"/>
                </a:lnTo>
                <a:lnTo>
                  <a:pt x="854" y="228"/>
                </a:lnTo>
                <a:lnTo>
                  <a:pt x="854" y="228"/>
                </a:lnTo>
                <a:lnTo>
                  <a:pt x="854" y="228"/>
                </a:lnTo>
                <a:lnTo>
                  <a:pt x="854" y="226"/>
                </a:lnTo>
                <a:lnTo>
                  <a:pt x="854" y="226"/>
                </a:lnTo>
                <a:lnTo>
                  <a:pt x="854" y="226"/>
                </a:lnTo>
                <a:lnTo>
                  <a:pt x="854" y="226"/>
                </a:lnTo>
                <a:lnTo>
                  <a:pt x="854" y="226"/>
                </a:lnTo>
                <a:lnTo>
                  <a:pt x="854" y="226"/>
                </a:lnTo>
                <a:lnTo>
                  <a:pt x="854" y="226"/>
                </a:lnTo>
                <a:lnTo>
                  <a:pt x="854" y="226"/>
                </a:lnTo>
                <a:lnTo>
                  <a:pt x="854" y="226"/>
                </a:lnTo>
                <a:lnTo>
                  <a:pt x="854" y="226"/>
                </a:lnTo>
                <a:lnTo>
                  <a:pt x="854" y="224"/>
                </a:lnTo>
                <a:lnTo>
                  <a:pt x="854" y="224"/>
                </a:lnTo>
                <a:lnTo>
                  <a:pt x="854" y="224"/>
                </a:lnTo>
                <a:lnTo>
                  <a:pt x="854" y="224"/>
                </a:lnTo>
                <a:lnTo>
                  <a:pt x="854" y="224"/>
                </a:lnTo>
                <a:lnTo>
                  <a:pt x="854" y="224"/>
                </a:lnTo>
                <a:lnTo>
                  <a:pt x="854" y="222"/>
                </a:lnTo>
                <a:lnTo>
                  <a:pt x="854" y="222"/>
                </a:lnTo>
                <a:lnTo>
                  <a:pt x="856" y="222"/>
                </a:lnTo>
                <a:lnTo>
                  <a:pt x="856" y="222"/>
                </a:lnTo>
                <a:lnTo>
                  <a:pt x="856" y="224"/>
                </a:lnTo>
                <a:lnTo>
                  <a:pt x="856" y="224"/>
                </a:lnTo>
                <a:lnTo>
                  <a:pt x="856" y="224"/>
                </a:lnTo>
                <a:lnTo>
                  <a:pt x="856" y="224"/>
                </a:lnTo>
                <a:lnTo>
                  <a:pt x="856" y="224"/>
                </a:lnTo>
                <a:lnTo>
                  <a:pt x="856" y="224"/>
                </a:lnTo>
                <a:lnTo>
                  <a:pt x="856" y="224"/>
                </a:lnTo>
                <a:lnTo>
                  <a:pt x="856" y="224"/>
                </a:lnTo>
                <a:lnTo>
                  <a:pt x="856" y="222"/>
                </a:lnTo>
                <a:lnTo>
                  <a:pt x="856" y="222"/>
                </a:lnTo>
                <a:lnTo>
                  <a:pt x="858" y="222"/>
                </a:lnTo>
                <a:lnTo>
                  <a:pt x="858" y="222"/>
                </a:lnTo>
                <a:lnTo>
                  <a:pt x="860" y="222"/>
                </a:lnTo>
                <a:lnTo>
                  <a:pt x="860" y="222"/>
                </a:lnTo>
                <a:lnTo>
                  <a:pt x="862" y="222"/>
                </a:lnTo>
                <a:lnTo>
                  <a:pt x="862" y="222"/>
                </a:lnTo>
                <a:lnTo>
                  <a:pt x="862" y="220"/>
                </a:lnTo>
                <a:lnTo>
                  <a:pt x="862" y="220"/>
                </a:lnTo>
                <a:lnTo>
                  <a:pt x="862" y="220"/>
                </a:lnTo>
                <a:lnTo>
                  <a:pt x="862" y="220"/>
                </a:lnTo>
                <a:lnTo>
                  <a:pt x="862" y="220"/>
                </a:lnTo>
                <a:lnTo>
                  <a:pt x="862" y="220"/>
                </a:lnTo>
                <a:lnTo>
                  <a:pt x="862" y="218"/>
                </a:lnTo>
                <a:lnTo>
                  <a:pt x="862" y="218"/>
                </a:lnTo>
                <a:lnTo>
                  <a:pt x="864" y="220"/>
                </a:lnTo>
                <a:lnTo>
                  <a:pt x="864" y="220"/>
                </a:lnTo>
                <a:lnTo>
                  <a:pt x="864" y="218"/>
                </a:lnTo>
                <a:lnTo>
                  <a:pt x="864" y="218"/>
                </a:lnTo>
                <a:lnTo>
                  <a:pt x="864" y="218"/>
                </a:lnTo>
                <a:lnTo>
                  <a:pt x="864" y="218"/>
                </a:lnTo>
                <a:lnTo>
                  <a:pt x="864" y="216"/>
                </a:lnTo>
                <a:lnTo>
                  <a:pt x="864" y="216"/>
                </a:lnTo>
                <a:lnTo>
                  <a:pt x="862" y="216"/>
                </a:lnTo>
                <a:lnTo>
                  <a:pt x="862" y="216"/>
                </a:lnTo>
                <a:lnTo>
                  <a:pt x="862" y="214"/>
                </a:lnTo>
                <a:lnTo>
                  <a:pt x="862" y="214"/>
                </a:lnTo>
                <a:lnTo>
                  <a:pt x="864" y="214"/>
                </a:lnTo>
                <a:lnTo>
                  <a:pt x="864" y="214"/>
                </a:lnTo>
                <a:lnTo>
                  <a:pt x="864" y="214"/>
                </a:lnTo>
                <a:lnTo>
                  <a:pt x="864" y="214"/>
                </a:lnTo>
                <a:lnTo>
                  <a:pt x="864" y="214"/>
                </a:lnTo>
                <a:lnTo>
                  <a:pt x="864" y="214"/>
                </a:lnTo>
                <a:lnTo>
                  <a:pt x="864" y="214"/>
                </a:lnTo>
                <a:lnTo>
                  <a:pt x="864" y="214"/>
                </a:lnTo>
                <a:lnTo>
                  <a:pt x="866" y="214"/>
                </a:lnTo>
                <a:lnTo>
                  <a:pt x="866" y="214"/>
                </a:lnTo>
                <a:lnTo>
                  <a:pt x="866" y="212"/>
                </a:lnTo>
                <a:lnTo>
                  <a:pt x="866" y="212"/>
                </a:lnTo>
                <a:lnTo>
                  <a:pt x="868" y="212"/>
                </a:lnTo>
                <a:lnTo>
                  <a:pt x="868" y="212"/>
                </a:lnTo>
                <a:lnTo>
                  <a:pt x="868" y="210"/>
                </a:lnTo>
                <a:lnTo>
                  <a:pt x="868" y="210"/>
                </a:lnTo>
                <a:lnTo>
                  <a:pt x="868" y="210"/>
                </a:lnTo>
                <a:lnTo>
                  <a:pt x="868" y="210"/>
                </a:lnTo>
                <a:lnTo>
                  <a:pt x="866" y="208"/>
                </a:lnTo>
                <a:lnTo>
                  <a:pt x="866" y="208"/>
                </a:lnTo>
                <a:lnTo>
                  <a:pt x="866" y="208"/>
                </a:lnTo>
                <a:lnTo>
                  <a:pt x="866" y="208"/>
                </a:lnTo>
                <a:lnTo>
                  <a:pt x="866" y="208"/>
                </a:lnTo>
                <a:lnTo>
                  <a:pt x="866" y="208"/>
                </a:lnTo>
                <a:lnTo>
                  <a:pt x="868" y="206"/>
                </a:lnTo>
                <a:lnTo>
                  <a:pt x="868" y="206"/>
                </a:lnTo>
                <a:lnTo>
                  <a:pt x="866" y="206"/>
                </a:lnTo>
                <a:lnTo>
                  <a:pt x="866" y="206"/>
                </a:lnTo>
                <a:lnTo>
                  <a:pt x="866" y="206"/>
                </a:lnTo>
                <a:lnTo>
                  <a:pt x="866" y="206"/>
                </a:lnTo>
                <a:lnTo>
                  <a:pt x="868" y="206"/>
                </a:lnTo>
                <a:lnTo>
                  <a:pt x="868" y="206"/>
                </a:lnTo>
                <a:lnTo>
                  <a:pt x="868" y="202"/>
                </a:lnTo>
                <a:lnTo>
                  <a:pt x="868" y="202"/>
                </a:lnTo>
                <a:lnTo>
                  <a:pt x="868" y="202"/>
                </a:lnTo>
                <a:lnTo>
                  <a:pt x="868" y="202"/>
                </a:lnTo>
                <a:lnTo>
                  <a:pt x="868" y="206"/>
                </a:lnTo>
                <a:lnTo>
                  <a:pt x="868" y="206"/>
                </a:lnTo>
                <a:lnTo>
                  <a:pt x="868" y="206"/>
                </a:lnTo>
                <a:lnTo>
                  <a:pt x="868" y="206"/>
                </a:lnTo>
                <a:lnTo>
                  <a:pt x="868" y="206"/>
                </a:lnTo>
                <a:lnTo>
                  <a:pt x="868" y="206"/>
                </a:lnTo>
                <a:lnTo>
                  <a:pt x="868" y="206"/>
                </a:lnTo>
                <a:lnTo>
                  <a:pt x="868" y="206"/>
                </a:lnTo>
                <a:lnTo>
                  <a:pt x="868" y="206"/>
                </a:lnTo>
                <a:lnTo>
                  <a:pt x="868" y="206"/>
                </a:lnTo>
                <a:lnTo>
                  <a:pt x="870" y="206"/>
                </a:lnTo>
                <a:lnTo>
                  <a:pt x="870" y="206"/>
                </a:lnTo>
                <a:lnTo>
                  <a:pt x="870" y="206"/>
                </a:lnTo>
                <a:lnTo>
                  <a:pt x="870" y="206"/>
                </a:lnTo>
                <a:lnTo>
                  <a:pt x="870" y="204"/>
                </a:lnTo>
                <a:lnTo>
                  <a:pt x="870" y="204"/>
                </a:lnTo>
                <a:lnTo>
                  <a:pt x="872" y="204"/>
                </a:lnTo>
                <a:lnTo>
                  <a:pt x="872" y="204"/>
                </a:lnTo>
                <a:lnTo>
                  <a:pt x="872" y="202"/>
                </a:lnTo>
                <a:lnTo>
                  <a:pt x="872" y="202"/>
                </a:lnTo>
                <a:lnTo>
                  <a:pt x="872" y="202"/>
                </a:lnTo>
                <a:lnTo>
                  <a:pt x="872" y="202"/>
                </a:lnTo>
                <a:lnTo>
                  <a:pt x="872" y="202"/>
                </a:lnTo>
                <a:lnTo>
                  <a:pt x="872" y="202"/>
                </a:lnTo>
                <a:lnTo>
                  <a:pt x="872" y="200"/>
                </a:lnTo>
                <a:lnTo>
                  <a:pt x="872" y="200"/>
                </a:lnTo>
                <a:lnTo>
                  <a:pt x="874" y="200"/>
                </a:lnTo>
                <a:lnTo>
                  <a:pt x="874" y="200"/>
                </a:lnTo>
                <a:lnTo>
                  <a:pt x="874" y="200"/>
                </a:lnTo>
                <a:lnTo>
                  <a:pt x="874" y="200"/>
                </a:lnTo>
                <a:lnTo>
                  <a:pt x="874" y="198"/>
                </a:lnTo>
                <a:lnTo>
                  <a:pt x="874" y="198"/>
                </a:lnTo>
                <a:lnTo>
                  <a:pt x="874" y="198"/>
                </a:lnTo>
                <a:lnTo>
                  <a:pt x="874" y="198"/>
                </a:lnTo>
                <a:lnTo>
                  <a:pt x="874" y="198"/>
                </a:lnTo>
                <a:lnTo>
                  <a:pt x="874" y="198"/>
                </a:lnTo>
                <a:lnTo>
                  <a:pt x="874" y="196"/>
                </a:lnTo>
                <a:lnTo>
                  <a:pt x="874" y="196"/>
                </a:lnTo>
                <a:lnTo>
                  <a:pt x="874" y="196"/>
                </a:lnTo>
                <a:lnTo>
                  <a:pt x="874" y="196"/>
                </a:lnTo>
                <a:lnTo>
                  <a:pt x="876" y="194"/>
                </a:lnTo>
                <a:lnTo>
                  <a:pt x="876" y="194"/>
                </a:lnTo>
                <a:lnTo>
                  <a:pt x="874" y="192"/>
                </a:lnTo>
                <a:lnTo>
                  <a:pt x="874" y="192"/>
                </a:lnTo>
                <a:lnTo>
                  <a:pt x="876" y="192"/>
                </a:lnTo>
                <a:lnTo>
                  <a:pt x="876" y="192"/>
                </a:lnTo>
                <a:lnTo>
                  <a:pt x="876" y="188"/>
                </a:lnTo>
                <a:lnTo>
                  <a:pt x="876" y="188"/>
                </a:lnTo>
                <a:lnTo>
                  <a:pt x="876" y="188"/>
                </a:lnTo>
                <a:lnTo>
                  <a:pt x="876" y="188"/>
                </a:lnTo>
                <a:lnTo>
                  <a:pt x="876" y="192"/>
                </a:lnTo>
                <a:lnTo>
                  <a:pt x="876" y="192"/>
                </a:lnTo>
                <a:lnTo>
                  <a:pt x="876" y="192"/>
                </a:lnTo>
                <a:lnTo>
                  <a:pt x="876" y="192"/>
                </a:lnTo>
                <a:lnTo>
                  <a:pt x="878" y="192"/>
                </a:lnTo>
                <a:lnTo>
                  <a:pt x="878" y="192"/>
                </a:lnTo>
                <a:lnTo>
                  <a:pt x="878" y="192"/>
                </a:lnTo>
                <a:lnTo>
                  <a:pt x="878" y="192"/>
                </a:lnTo>
                <a:lnTo>
                  <a:pt x="878" y="194"/>
                </a:lnTo>
                <a:lnTo>
                  <a:pt x="878" y="194"/>
                </a:lnTo>
                <a:lnTo>
                  <a:pt x="876" y="194"/>
                </a:lnTo>
                <a:lnTo>
                  <a:pt x="876" y="194"/>
                </a:lnTo>
                <a:lnTo>
                  <a:pt x="878" y="196"/>
                </a:lnTo>
                <a:lnTo>
                  <a:pt x="878" y="196"/>
                </a:lnTo>
                <a:lnTo>
                  <a:pt x="878" y="196"/>
                </a:lnTo>
                <a:lnTo>
                  <a:pt x="878" y="196"/>
                </a:lnTo>
                <a:lnTo>
                  <a:pt x="878" y="198"/>
                </a:lnTo>
                <a:lnTo>
                  <a:pt x="878" y="198"/>
                </a:lnTo>
                <a:lnTo>
                  <a:pt x="878" y="198"/>
                </a:lnTo>
                <a:lnTo>
                  <a:pt x="878" y="198"/>
                </a:lnTo>
                <a:lnTo>
                  <a:pt x="878" y="198"/>
                </a:lnTo>
                <a:lnTo>
                  <a:pt x="878" y="198"/>
                </a:lnTo>
                <a:lnTo>
                  <a:pt x="878" y="200"/>
                </a:lnTo>
                <a:lnTo>
                  <a:pt x="878" y="200"/>
                </a:lnTo>
                <a:lnTo>
                  <a:pt x="880" y="200"/>
                </a:lnTo>
                <a:lnTo>
                  <a:pt x="880" y="200"/>
                </a:lnTo>
                <a:lnTo>
                  <a:pt x="880" y="200"/>
                </a:lnTo>
                <a:lnTo>
                  <a:pt x="880" y="200"/>
                </a:lnTo>
                <a:lnTo>
                  <a:pt x="882" y="200"/>
                </a:lnTo>
                <a:lnTo>
                  <a:pt x="882" y="200"/>
                </a:lnTo>
                <a:lnTo>
                  <a:pt x="882" y="202"/>
                </a:lnTo>
                <a:lnTo>
                  <a:pt x="882" y="202"/>
                </a:lnTo>
                <a:lnTo>
                  <a:pt x="880" y="202"/>
                </a:lnTo>
                <a:lnTo>
                  <a:pt x="880" y="202"/>
                </a:lnTo>
                <a:lnTo>
                  <a:pt x="882" y="202"/>
                </a:lnTo>
                <a:lnTo>
                  <a:pt x="882" y="202"/>
                </a:lnTo>
                <a:lnTo>
                  <a:pt x="884" y="204"/>
                </a:lnTo>
                <a:lnTo>
                  <a:pt x="884" y="204"/>
                </a:lnTo>
                <a:lnTo>
                  <a:pt x="884" y="204"/>
                </a:lnTo>
                <a:lnTo>
                  <a:pt x="884" y="204"/>
                </a:lnTo>
                <a:lnTo>
                  <a:pt x="884" y="206"/>
                </a:lnTo>
                <a:lnTo>
                  <a:pt x="884" y="206"/>
                </a:lnTo>
                <a:lnTo>
                  <a:pt x="884" y="206"/>
                </a:lnTo>
                <a:lnTo>
                  <a:pt x="884" y="206"/>
                </a:lnTo>
                <a:lnTo>
                  <a:pt x="886" y="204"/>
                </a:lnTo>
                <a:lnTo>
                  <a:pt x="886" y="204"/>
                </a:lnTo>
                <a:lnTo>
                  <a:pt x="884" y="204"/>
                </a:lnTo>
                <a:lnTo>
                  <a:pt x="884" y="204"/>
                </a:lnTo>
                <a:lnTo>
                  <a:pt x="884" y="204"/>
                </a:lnTo>
                <a:lnTo>
                  <a:pt x="884" y="204"/>
                </a:lnTo>
                <a:lnTo>
                  <a:pt x="886" y="204"/>
                </a:lnTo>
                <a:lnTo>
                  <a:pt x="886" y="204"/>
                </a:lnTo>
                <a:lnTo>
                  <a:pt x="886" y="202"/>
                </a:lnTo>
                <a:lnTo>
                  <a:pt x="886" y="202"/>
                </a:lnTo>
                <a:lnTo>
                  <a:pt x="886" y="202"/>
                </a:lnTo>
                <a:lnTo>
                  <a:pt x="886" y="202"/>
                </a:lnTo>
                <a:lnTo>
                  <a:pt x="886" y="204"/>
                </a:lnTo>
                <a:lnTo>
                  <a:pt x="886" y="204"/>
                </a:lnTo>
                <a:lnTo>
                  <a:pt x="886" y="204"/>
                </a:lnTo>
                <a:lnTo>
                  <a:pt x="886" y="204"/>
                </a:lnTo>
                <a:lnTo>
                  <a:pt x="886" y="204"/>
                </a:lnTo>
                <a:lnTo>
                  <a:pt x="886" y="204"/>
                </a:lnTo>
                <a:lnTo>
                  <a:pt x="886" y="204"/>
                </a:lnTo>
                <a:lnTo>
                  <a:pt x="886" y="204"/>
                </a:lnTo>
                <a:lnTo>
                  <a:pt x="886" y="206"/>
                </a:lnTo>
                <a:lnTo>
                  <a:pt x="886" y="206"/>
                </a:lnTo>
                <a:lnTo>
                  <a:pt x="888" y="206"/>
                </a:lnTo>
                <a:lnTo>
                  <a:pt x="888" y="206"/>
                </a:lnTo>
                <a:lnTo>
                  <a:pt x="888" y="206"/>
                </a:lnTo>
                <a:lnTo>
                  <a:pt x="888" y="206"/>
                </a:lnTo>
                <a:lnTo>
                  <a:pt x="888" y="206"/>
                </a:lnTo>
                <a:lnTo>
                  <a:pt x="888" y="206"/>
                </a:lnTo>
                <a:lnTo>
                  <a:pt x="888" y="206"/>
                </a:lnTo>
                <a:lnTo>
                  <a:pt x="888" y="206"/>
                </a:lnTo>
                <a:lnTo>
                  <a:pt x="890" y="208"/>
                </a:lnTo>
                <a:lnTo>
                  <a:pt x="890" y="208"/>
                </a:lnTo>
                <a:lnTo>
                  <a:pt x="890" y="208"/>
                </a:lnTo>
                <a:lnTo>
                  <a:pt x="890" y="208"/>
                </a:lnTo>
                <a:lnTo>
                  <a:pt x="890" y="206"/>
                </a:lnTo>
                <a:lnTo>
                  <a:pt x="890" y="206"/>
                </a:lnTo>
                <a:lnTo>
                  <a:pt x="890" y="206"/>
                </a:lnTo>
                <a:lnTo>
                  <a:pt x="890" y="206"/>
                </a:lnTo>
                <a:lnTo>
                  <a:pt x="892" y="204"/>
                </a:lnTo>
                <a:lnTo>
                  <a:pt x="892" y="204"/>
                </a:lnTo>
                <a:lnTo>
                  <a:pt x="892" y="204"/>
                </a:lnTo>
                <a:lnTo>
                  <a:pt x="892" y="204"/>
                </a:lnTo>
                <a:lnTo>
                  <a:pt x="894" y="204"/>
                </a:lnTo>
                <a:lnTo>
                  <a:pt x="894" y="204"/>
                </a:lnTo>
                <a:lnTo>
                  <a:pt x="896" y="204"/>
                </a:lnTo>
                <a:lnTo>
                  <a:pt x="896" y="204"/>
                </a:lnTo>
                <a:lnTo>
                  <a:pt x="894" y="202"/>
                </a:lnTo>
                <a:lnTo>
                  <a:pt x="894" y="202"/>
                </a:lnTo>
                <a:lnTo>
                  <a:pt x="894" y="200"/>
                </a:lnTo>
                <a:lnTo>
                  <a:pt x="894" y="200"/>
                </a:lnTo>
                <a:lnTo>
                  <a:pt x="896" y="202"/>
                </a:lnTo>
                <a:lnTo>
                  <a:pt x="896" y="202"/>
                </a:lnTo>
                <a:lnTo>
                  <a:pt x="896" y="200"/>
                </a:lnTo>
                <a:lnTo>
                  <a:pt x="896" y="200"/>
                </a:lnTo>
                <a:lnTo>
                  <a:pt x="896" y="200"/>
                </a:lnTo>
                <a:lnTo>
                  <a:pt x="896" y="200"/>
                </a:lnTo>
                <a:lnTo>
                  <a:pt x="898" y="200"/>
                </a:lnTo>
                <a:lnTo>
                  <a:pt x="898" y="200"/>
                </a:lnTo>
                <a:lnTo>
                  <a:pt x="898" y="200"/>
                </a:lnTo>
                <a:lnTo>
                  <a:pt x="898" y="200"/>
                </a:lnTo>
                <a:lnTo>
                  <a:pt x="898" y="200"/>
                </a:lnTo>
                <a:lnTo>
                  <a:pt x="898" y="200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6" y="196"/>
                </a:lnTo>
                <a:lnTo>
                  <a:pt x="896" y="196"/>
                </a:lnTo>
                <a:lnTo>
                  <a:pt x="896" y="194"/>
                </a:lnTo>
                <a:lnTo>
                  <a:pt x="896" y="194"/>
                </a:lnTo>
                <a:lnTo>
                  <a:pt x="896" y="194"/>
                </a:lnTo>
                <a:lnTo>
                  <a:pt x="896" y="194"/>
                </a:lnTo>
                <a:lnTo>
                  <a:pt x="898" y="194"/>
                </a:lnTo>
                <a:lnTo>
                  <a:pt x="898" y="194"/>
                </a:lnTo>
                <a:lnTo>
                  <a:pt x="898" y="194"/>
                </a:lnTo>
                <a:lnTo>
                  <a:pt x="898" y="194"/>
                </a:lnTo>
                <a:lnTo>
                  <a:pt x="898" y="194"/>
                </a:lnTo>
                <a:lnTo>
                  <a:pt x="898" y="194"/>
                </a:lnTo>
                <a:lnTo>
                  <a:pt x="898" y="194"/>
                </a:lnTo>
                <a:lnTo>
                  <a:pt x="898" y="194"/>
                </a:lnTo>
                <a:lnTo>
                  <a:pt x="900" y="196"/>
                </a:lnTo>
                <a:lnTo>
                  <a:pt x="900" y="196"/>
                </a:lnTo>
                <a:lnTo>
                  <a:pt x="902" y="194"/>
                </a:lnTo>
                <a:lnTo>
                  <a:pt x="902" y="194"/>
                </a:lnTo>
                <a:lnTo>
                  <a:pt x="902" y="192"/>
                </a:lnTo>
                <a:lnTo>
                  <a:pt x="902" y="192"/>
                </a:lnTo>
                <a:lnTo>
                  <a:pt x="904" y="190"/>
                </a:lnTo>
                <a:lnTo>
                  <a:pt x="904" y="190"/>
                </a:lnTo>
                <a:lnTo>
                  <a:pt x="904" y="190"/>
                </a:lnTo>
                <a:lnTo>
                  <a:pt x="904" y="190"/>
                </a:lnTo>
                <a:lnTo>
                  <a:pt x="904" y="188"/>
                </a:lnTo>
                <a:lnTo>
                  <a:pt x="904" y="188"/>
                </a:lnTo>
                <a:lnTo>
                  <a:pt x="904" y="188"/>
                </a:lnTo>
                <a:lnTo>
                  <a:pt x="904" y="188"/>
                </a:lnTo>
                <a:lnTo>
                  <a:pt x="904" y="188"/>
                </a:lnTo>
                <a:lnTo>
                  <a:pt x="904" y="188"/>
                </a:lnTo>
                <a:lnTo>
                  <a:pt x="902" y="186"/>
                </a:lnTo>
                <a:lnTo>
                  <a:pt x="902" y="186"/>
                </a:lnTo>
                <a:lnTo>
                  <a:pt x="902" y="186"/>
                </a:lnTo>
                <a:lnTo>
                  <a:pt x="902" y="186"/>
                </a:lnTo>
                <a:lnTo>
                  <a:pt x="904" y="186"/>
                </a:lnTo>
                <a:lnTo>
                  <a:pt x="904" y="186"/>
                </a:lnTo>
                <a:lnTo>
                  <a:pt x="904" y="186"/>
                </a:lnTo>
                <a:lnTo>
                  <a:pt x="904" y="186"/>
                </a:lnTo>
                <a:lnTo>
                  <a:pt x="904" y="186"/>
                </a:lnTo>
                <a:lnTo>
                  <a:pt x="904" y="186"/>
                </a:lnTo>
                <a:lnTo>
                  <a:pt x="904" y="184"/>
                </a:lnTo>
                <a:lnTo>
                  <a:pt x="904" y="184"/>
                </a:lnTo>
                <a:lnTo>
                  <a:pt x="904" y="184"/>
                </a:lnTo>
                <a:lnTo>
                  <a:pt x="904" y="184"/>
                </a:lnTo>
                <a:lnTo>
                  <a:pt x="904" y="184"/>
                </a:lnTo>
                <a:lnTo>
                  <a:pt x="904" y="184"/>
                </a:lnTo>
                <a:lnTo>
                  <a:pt x="904" y="180"/>
                </a:lnTo>
                <a:lnTo>
                  <a:pt x="904" y="180"/>
                </a:lnTo>
                <a:lnTo>
                  <a:pt x="904" y="180"/>
                </a:lnTo>
                <a:lnTo>
                  <a:pt x="904" y="180"/>
                </a:lnTo>
                <a:lnTo>
                  <a:pt x="906" y="184"/>
                </a:lnTo>
                <a:lnTo>
                  <a:pt x="906" y="184"/>
                </a:lnTo>
                <a:lnTo>
                  <a:pt x="906" y="184"/>
                </a:lnTo>
                <a:lnTo>
                  <a:pt x="906" y="184"/>
                </a:lnTo>
                <a:lnTo>
                  <a:pt x="906" y="184"/>
                </a:lnTo>
                <a:lnTo>
                  <a:pt x="906" y="184"/>
                </a:lnTo>
                <a:lnTo>
                  <a:pt x="906" y="184"/>
                </a:lnTo>
                <a:lnTo>
                  <a:pt x="906" y="184"/>
                </a:lnTo>
                <a:lnTo>
                  <a:pt x="906" y="182"/>
                </a:lnTo>
                <a:lnTo>
                  <a:pt x="906" y="182"/>
                </a:lnTo>
                <a:lnTo>
                  <a:pt x="908" y="182"/>
                </a:lnTo>
                <a:lnTo>
                  <a:pt x="908" y="182"/>
                </a:lnTo>
                <a:lnTo>
                  <a:pt x="910" y="182"/>
                </a:lnTo>
                <a:lnTo>
                  <a:pt x="910" y="182"/>
                </a:lnTo>
                <a:lnTo>
                  <a:pt x="912" y="180"/>
                </a:lnTo>
                <a:lnTo>
                  <a:pt x="912" y="180"/>
                </a:lnTo>
                <a:lnTo>
                  <a:pt x="912" y="180"/>
                </a:lnTo>
                <a:lnTo>
                  <a:pt x="912" y="180"/>
                </a:lnTo>
                <a:lnTo>
                  <a:pt x="912" y="180"/>
                </a:lnTo>
                <a:lnTo>
                  <a:pt x="912" y="180"/>
                </a:lnTo>
                <a:lnTo>
                  <a:pt x="912" y="178"/>
                </a:lnTo>
                <a:lnTo>
                  <a:pt x="912" y="178"/>
                </a:lnTo>
                <a:lnTo>
                  <a:pt x="914" y="178"/>
                </a:lnTo>
                <a:lnTo>
                  <a:pt x="914" y="178"/>
                </a:lnTo>
                <a:lnTo>
                  <a:pt x="914" y="178"/>
                </a:lnTo>
                <a:lnTo>
                  <a:pt x="914" y="178"/>
                </a:lnTo>
                <a:lnTo>
                  <a:pt x="914" y="176"/>
                </a:lnTo>
                <a:lnTo>
                  <a:pt x="914" y="176"/>
                </a:lnTo>
                <a:lnTo>
                  <a:pt x="914" y="176"/>
                </a:lnTo>
                <a:lnTo>
                  <a:pt x="914" y="176"/>
                </a:lnTo>
                <a:lnTo>
                  <a:pt x="914" y="174"/>
                </a:lnTo>
                <a:lnTo>
                  <a:pt x="914" y="174"/>
                </a:lnTo>
                <a:lnTo>
                  <a:pt x="912" y="174"/>
                </a:lnTo>
                <a:lnTo>
                  <a:pt x="912" y="174"/>
                </a:lnTo>
                <a:lnTo>
                  <a:pt x="912" y="172"/>
                </a:lnTo>
                <a:lnTo>
                  <a:pt x="912" y="172"/>
                </a:lnTo>
                <a:lnTo>
                  <a:pt x="914" y="172"/>
                </a:lnTo>
                <a:lnTo>
                  <a:pt x="914" y="172"/>
                </a:lnTo>
                <a:lnTo>
                  <a:pt x="914" y="172"/>
                </a:lnTo>
                <a:lnTo>
                  <a:pt x="914" y="172"/>
                </a:lnTo>
                <a:lnTo>
                  <a:pt x="914" y="172"/>
                </a:lnTo>
                <a:lnTo>
                  <a:pt x="914" y="172"/>
                </a:lnTo>
                <a:lnTo>
                  <a:pt x="916" y="174"/>
                </a:lnTo>
                <a:lnTo>
                  <a:pt x="916" y="174"/>
                </a:lnTo>
                <a:lnTo>
                  <a:pt x="918" y="172"/>
                </a:lnTo>
                <a:lnTo>
                  <a:pt x="918" y="172"/>
                </a:lnTo>
                <a:lnTo>
                  <a:pt x="918" y="170"/>
                </a:lnTo>
                <a:lnTo>
                  <a:pt x="918" y="170"/>
                </a:lnTo>
                <a:lnTo>
                  <a:pt x="920" y="168"/>
                </a:lnTo>
                <a:lnTo>
                  <a:pt x="920" y="168"/>
                </a:lnTo>
                <a:lnTo>
                  <a:pt x="920" y="168"/>
                </a:lnTo>
                <a:lnTo>
                  <a:pt x="920" y="168"/>
                </a:lnTo>
                <a:lnTo>
                  <a:pt x="920" y="166"/>
                </a:lnTo>
                <a:lnTo>
                  <a:pt x="920" y="166"/>
                </a:lnTo>
                <a:lnTo>
                  <a:pt x="918" y="164"/>
                </a:lnTo>
                <a:lnTo>
                  <a:pt x="918" y="164"/>
                </a:lnTo>
                <a:lnTo>
                  <a:pt x="918" y="164"/>
                </a:lnTo>
                <a:lnTo>
                  <a:pt x="918" y="164"/>
                </a:lnTo>
                <a:lnTo>
                  <a:pt x="918" y="164"/>
                </a:lnTo>
                <a:lnTo>
                  <a:pt x="918" y="164"/>
                </a:lnTo>
                <a:lnTo>
                  <a:pt x="920" y="162"/>
                </a:lnTo>
                <a:lnTo>
                  <a:pt x="920" y="162"/>
                </a:lnTo>
                <a:lnTo>
                  <a:pt x="918" y="162"/>
                </a:lnTo>
                <a:lnTo>
                  <a:pt x="918" y="162"/>
                </a:lnTo>
                <a:lnTo>
                  <a:pt x="918" y="162"/>
                </a:lnTo>
                <a:lnTo>
                  <a:pt x="918" y="162"/>
                </a:lnTo>
                <a:lnTo>
                  <a:pt x="920" y="162"/>
                </a:lnTo>
                <a:lnTo>
                  <a:pt x="920" y="162"/>
                </a:lnTo>
                <a:lnTo>
                  <a:pt x="920" y="158"/>
                </a:lnTo>
                <a:lnTo>
                  <a:pt x="920" y="158"/>
                </a:lnTo>
                <a:lnTo>
                  <a:pt x="920" y="158"/>
                </a:lnTo>
                <a:lnTo>
                  <a:pt x="920" y="158"/>
                </a:lnTo>
                <a:lnTo>
                  <a:pt x="920" y="162"/>
                </a:lnTo>
                <a:lnTo>
                  <a:pt x="920" y="162"/>
                </a:lnTo>
                <a:lnTo>
                  <a:pt x="922" y="162"/>
                </a:lnTo>
                <a:lnTo>
                  <a:pt x="922" y="162"/>
                </a:lnTo>
                <a:lnTo>
                  <a:pt x="922" y="162"/>
                </a:lnTo>
                <a:lnTo>
                  <a:pt x="922" y="162"/>
                </a:lnTo>
                <a:lnTo>
                  <a:pt x="920" y="162"/>
                </a:lnTo>
                <a:lnTo>
                  <a:pt x="920" y="162"/>
                </a:lnTo>
                <a:lnTo>
                  <a:pt x="920" y="164"/>
                </a:lnTo>
                <a:lnTo>
                  <a:pt x="920" y="164"/>
                </a:lnTo>
                <a:lnTo>
                  <a:pt x="922" y="164"/>
                </a:lnTo>
                <a:lnTo>
                  <a:pt x="922" y="164"/>
                </a:lnTo>
                <a:lnTo>
                  <a:pt x="922" y="162"/>
                </a:lnTo>
                <a:lnTo>
                  <a:pt x="922" y="162"/>
                </a:lnTo>
                <a:lnTo>
                  <a:pt x="922" y="160"/>
                </a:lnTo>
                <a:lnTo>
                  <a:pt x="922" y="160"/>
                </a:lnTo>
                <a:lnTo>
                  <a:pt x="924" y="160"/>
                </a:lnTo>
                <a:lnTo>
                  <a:pt x="924" y="160"/>
                </a:lnTo>
                <a:lnTo>
                  <a:pt x="926" y="158"/>
                </a:lnTo>
                <a:lnTo>
                  <a:pt x="926" y="158"/>
                </a:lnTo>
                <a:lnTo>
                  <a:pt x="924" y="158"/>
                </a:lnTo>
                <a:lnTo>
                  <a:pt x="924" y="158"/>
                </a:lnTo>
                <a:lnTo>
                  <a:pt x="924" y="156"/>
                </a:lnTo>
                <a:lnTo>
                  <a:pt x="924" y="156"/>
                </a:lnTo>
                <a:lnTo>
                  <a:pt x="926" y="156"/>
                </a:lnTo>
                <a:lnTo>
                  <a:pt x="926" y="156"/>
                </a:lnTo>
                <a:lnTo>
                  <a:pt x="926" y="156"/>
                </a:lnTo>
                <a:lnTo>
                  <a:pt x="926" y="156"/>
                </a:lnTo>
                <a:lnTo>
                  <a:pt x="928" y="154"/>
                </a:lnTo>
                <a:lnTo>
                  <a:pt x="928" y="154"/>
                </a:lnTo>
                <a:lnTo>
                  <a:pt x="928" y="154"/>
                </a:lnTo>
                <a:lnTo>
                  <a:pt x="928" y="154"/>
                </a:lnTo>
                <a:lnTo>
                  <a:pt x="928" y="152"/>
                </a:lnTo>
                <a:lnTo>
                  <a:pt x="928" y="152"/>
                </a:lnTo>
                <a:lnTo>
                  <a:pt x="928" y="152"/>
                </a:lnTo>
                <a:lnTo>
                  <a:pt x="928" y="152"/>
                </a:lnTo>
                <a:lnTo>
                  <a:pt x="928" y="150"/>
                </a:lnTo>
                <a:lnTo>
                  <a:pt x="928" y="150"/>
                </a:lnTo>
                <a:lnTo>
                  <a:pt x="928" y="150"/>
                </a:lnTo>
                <a:lnTo>
                  <a:pt x="928" y="150"/>
                </a:lnTo>
                <a:lnTo>
                  <a:pt x="928" y="150"/>
                </a:lnTo>
                <a:lnTo>
                  <a:pt x="928" y="150"/>
                </a:lnTo>
                <a:lnTo>
                  <a:pt x="928" y="148"/>
                </a:lnTo>
                <a:lnTo>
                  <a:pt x="928" y="148"/>
                </a:lnTo>
                <a:lnTo>
                  <a:pt x="928" y="148"/>
                </a:lnTo>
                <a:lnTo>
                  <a:pt x="928" y="148"/>
                </a:lnTo>
                <a:lnTo>
                  <a:pt x="928" y="138"/>
                </a:lnTo>
                <a:lnTo>
                  <a:pt x="928" y="138"/>
                </a:lnTo>
                <a:lnTo>
                  <a:pt x="928" y="136"/>
                </a:lnTo>
                <a:lnTo>
                  <a:pt x="928" y="136"/>
                </a:lnTo>
                <a:lnTo>
                  <a:pt x="928" y="136"/>
                </a:lnTo>
                <a:lnTo>
                  <a:pt x="928" y="136"/>
                </a:lnTo>
                <a:lnTo>
                  <a:pt x="928" y="130"/>
                </a:lnTo>
                <a:lnTo>
                  <a:pt x="928" y="130"/>
                </a:lnTo>
                <a:lnTo>
                  <a:pt x="922" y="130"/>
                </a:lnTo>
                <a:lnTo>
                  <a:pt x="922" y="130"/>
                </a:lnTo>
                <a:lnTo>
                  <a:pt x="922" y="128"/>
                </a:lnTo>
                <a:lnTo>
                  <a:pt x="922" y="128"/>
                </a:lnTo>
                <a:lnTo>
                  <a:pt x="922" y="128"/>
                </a:lnTo>
                <a:lnTo>
                  <a:pt x="922" y="128"/>
                </a:lnTo>
                <a:lnTo>
                  <a:pt x="928" y="128"/>
                </a:lnTo>
                <a:lnTo>
                  <a:pt x="928" y="128"/>
                </a:lnTo>
                <a:lnTo>
                  <a:pt x="928" y="126"/>
                </a:lnTo>
                <a:lnTo>
                  <a:pt x="928" y="126"/>
                </a:lnTo>
                <a:lnTo>
                  <a:pt x="928" y="126"/>
                </a:lnTo>
                <a:lnTo>
                  <a:pt x="928" y="126"/>
                </a:lnTo>
                <a:lnTo>
                  <a:pt x="928" y="128"/>
                </a:lnTo>
                <a:lnTo>
                  <a:pt x="928" y="128"/>
                </a:lnTo>
                <a:lnTo>
                  <a:pt x="930" y="126"/>
                </a:lnTo>
                <a:lnTo>
                  <a:pt x="930" y="126"/>
                </a:lnTo>
                <a:lnTo>
                  <a:pt x="930" y="128"/>
                </a:lnTo>
                <a:lnTo>
                  <a:pt x="930" y="128"/>
                </a:lnTo>
                <a:lnTo>
                  <a:pt x="928" y="128"/>
                </a:lnTo>
                <a:lnTo>
                  <a:pt x="928" y="128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30" y="136"/>
                </a:lnTo>
                <a:lnTo>
                  <a:pt x="930" y="136"/>
                </a:lnTo>
                <a:lnTo>
                  <a:pt x="930" y="136"/>
                </a:lnTo>
                <a:lnTo>
                  <a:pt x="930" y="136"/>
                </a:lnTo>
                <a:lnTo>
                  <a:pt x="930" y="138"/>
                </a:lnTo>
                <a:lnTo>
                  <a:pt x="930" y="138"/>
                </a:lnTo>
                <a:lnTo>
                  <a:pt x="930" y="146"/>
                </a:lnTo>
                <a:lnTo>
                  <a:pt x="930" y="146"/>
                </a:lnTo>
                <a:lnTo>
                  <a:pt x="932" y="148"/>
                </a:lnTo>
                <a:lnTo>
                  <a:pt x="932" y="148"/>
                </a:lnTo>
                <a:lnTo>
                  <a:pt x="932" y="150"/>
                </a:lnTo>
                <a:lnTo>
                  <a:pt x="932" y="150"/>
                </a:lnTo>
                <a:lnTo>
                  <a:pt x="932" y="150"/>
                </a:lnTo>
                <a:lnTo>
                  <a:pt x="932" y="150"/>
                </a:lnTo>
                <a:lnTo>
                  <a:pt x="932" y="150"/>
                </a:lnTo>
                <a:lnTo>
                  <a:pt x="932" y="150"/>
                </a:lnTo>
                <a:lnTo>
                  <a:pt x="932" y="152"/>
                </a:lnTo>
                <a:lnTo>
                  <a:pt x="932" y="152"/>
                </a:lnTo>
                <a:lnTo>
                  <a:pt x="932" y="152"/>
                </a:lnTo>
                <a:lnTo>
                  <a:pt x="932" y="152"/>
                </a:lnTo>
                <a:lnTo>
                  <a:pt x="932" y="152"/>
                </a:lnTo>
                <a:lnTo>
                  <a:pt x="932" y="152"/>
                </a:lnTo>
                <a:lnTo>
                  <a:pt x="932" y="154"/>
                </a:lnTo>
                <a:lnTo>
                  <a:pt x="932" y="154"/>
                </a:lnTo>
                <a:lnTo>
                  <a:pt x="934" y="154"/>
                </a:lnTo>
                <a:lnTo>
                  <a:pt x="934" y="154"/>
                </a:lnTo>
                <a:lnTo>
                  <a:pt x="936" y="154"/>
                </a:lnTo>
                <a:lnTo>
                  <a:pt x="936" y="154"/>
                </a:lnTo>
                <a:lnTo>
                  <a:pt x="936" y="156"/>
                </a:lnTo>
                <a:lnTo>
                  <a:pt x="936" y="156"/>
                </a:lnTo>
                <a:lnTo>
                  <a:pt x="936" y="158"/>
                </a:lnTo>
                <a:lnTo>
                  <a:pt x="936" y="158"/>
                </a:lnTo>
                <a:lnTo>
                  <a:pt x="936" y="158"/>
                </a:lnTo>
                <a:lnTo>
                  <a:pt x="936" y="158"/>
                </a:lnTo>
                <a:lnTo>
                  <a:pt x="938" y="158"/>
                </a:lnTo>
                <a:lnTo>
                  <a:pt x="938" y="158"/>
                </a:lnTo>
                <a:lnTo>
                  <a:pt x="940" y="160"/>
                </a:lnTo>
                <a:lnTo>
                  <a:pt x="940" y="160"/>
                </a:lnTo>
                <a:lnTo>
                  <a:pt x="940" y="160"/>
                </a:lnTo>
                <a:lnTo>
                  <a:pt x="940" y="160"/>
                </a:lnTo>
                <a:lnTo>
                  <a:pt x="940" y="162"/>
                </a:lnTo>
                <a:lnTo>
                  <a:pt x="940" y="162"/>
                </a:lnTo>
                <a:lnTo>
                  <a:pt x="940" y="162"/>
                </a:lnTo>
                <a:lnTo>
                  <a:pt x="940" y="162"/>
                </a:lnTo>
                <a:lnTo>
                  <a:pt x="940" y="162"/>
                </a:lnTo>
                <a:lnTo>
                  <a:pt x="940" y="162"/>
                </a:lnTo>
                <a:lnTo>
                  <a:pt x="940" y="160"/>
                </a:lnTo>
                <a:lnTo>
                  <a:pt x="940" y="160"/>
                </a:lnTo>
                <a:lnTo>
                  <a:pt x="940" y="160"/>
                </a:lnTo>
                <a:lnTo>
                  <a:pt x="940" y="160"/>
                </a:lnTo>
                <a:lnTo>
                  <a:pt x="940" y="160"/>
                </a:lnTo>
                <a:lnTo>
                  <a:pt x="940" y="160"/>
                </a:lnTo>
                <a:lnTo>
                  <a:pt x="942" y="158"/>
                </a:lnTo>
                <a:lnTo>
                  <a:pt x="942" y="158"/>
                </a:lnTo>
                <a:lnTo>
                  <a:pt x="942" y="158"/>
                </a:lnTo>
                <a:lnTo>
                  <a:pt x="942" y="158"/>
                </a:lnTo>
                <a:lnTo>
                  <a:pt x="942" y="160"/>
                </a:lnTo>
                <a:lnTo>
                  <a:pt x="942" y="160"/>
                </a:lnTo>
                <a:lnTo>
                  <a:pt x="942" y="160"/>
                </a:lnTo>
                <a:lnTo>
                  <a:pt x="942" y="160"/>
                </a:lnTo>
                <a:lnTo>
                  <a:pt x="942" y="160"/>
                </a:lnTo>
                <a:lnTo>
                  <a:pt x="942" y="160"/>
                </a:lnTo>
                <a:lnTo>
                  <a:pt x="942" y="162"/>
                </a:lnTo>
                <a:lnTo>
                  <a:pt x="942" y="162"/>
                </a:lnTo>
                <a:lnTo>
                  <a:pt x="942" y="162"/>
                </a:lnTo>
                <a:lnTo>
                  <a:pt x="942" y="162"/>
                </a:lnTo>
                <a:lnTo>
                  <a:pt x="944" y="162"/>
                </a:lnTo>
                <a:lnTo>
                  <a:pt x="944" y="162"/>
                </a:lnTo>
                <a:lnTo>
                  <a:pt x="944" y="162"/>
                </a:lnTo>
                <a:lnTo>
                  <a:pt x="944" y="162"/>
                </a:lnTo>
                <a:lnTo>
                  <a:pt x="942" y="164"/>
                </a:lnTo>
                <a:lnTo>
                  <a:pt x="942" y="164"/>
                </a:lnTo>
                <a:lnTo>
                  <a:pt x="942" y="166"/>
                </a:lnTo>
                <a:lnTo>
                  <a:pt x="942" y="166"/>
                </a:lnTo>
                <a:lnTo>
                  <a:pt x="942" y="168"/>
                </a:lnTo>
                <a:lnTo>
                  <a:pt x="942" y="168"/>
                </a:lnTo>
                <a:lnTo>
                  <a:pt x="944" y="168"/>
                </a:lnTo>
                <a:lnTo>
                  <a:pt x="944" y="168"/>
                </a:lnTo>
                <a:lnTo>
                  <a:pt x="944" y="170"/>
                </a:lnTo>
                <a:lnTo>
                  <a:pt x="944" y="170"/>
                </a:lnTo>
                <a:lnTo>
                  <a:pt x="946" y="172"/>
                </a:lnTo>
                <a:lnTo>
                  <a:pt x="946" y="172"/>
                </a:lnTo>
                <a:lnTo>
                  <a:pt x="948" y="170"/>
                </a:lnTo>
                <a:lnTo>
                  <a:pt x="948" y="170"/>
                </a:lnTo>
                <a:lnTo>
                  <a:pt x="948" y="170"/>
                </a:lnTo>
                <a:lnTo>
                  <a:pt x="948" y="170"/>
                </a:lnTo>
                <a:lnTo>
                  <a:pt x="948" y="168"/>
                </a:lnTo>
                <a:lnTo>
                  <a:pt x="948" y="168"/>
                </a:lnTo>
                <a:lnTo>
                  <a:pt x="950" y="170"/>
                </a:lnTo>
                <a:lnTo>
                  <a:pt x="950" y="170"/>
                </a:lnTo>
                <a:lnTo>
                  <a:pt x="950" y="170"/>
                </a:lnTo>
                <a:lnTo>
                  <a:pt x="950" y="172"/>
                </a:lnTo>
                <a:lnTo>
                  <a:pt x="950" y="172"/>
                </a:lnTo>
                <a:lnTo>
                  <a:pt x="948" y="172"/>
                </a:lnTo>
                <a:lnTo>
                  <a:pt x="948" y="172"/>
                </a:lnTo>
                <a:lnTo>
                  <a:pt x="948" y="174"/>
                </a:lnTo>
                <a:lnTo>
                  <a:pt x="948" y="174"/>
                </a:lnTo>
                <a:lnTo>
                  <a:pt x="948" y="174"/>
                </a:lnTo>
                <a:lnTo>
                  <a:pt x="948" y="174"/>
                </a:lnTo>
                <a:lnTo>
                  <a:pt x="948" y="176"/>
                </a:lnTo>
                <a:lnTo>
                  <a:pt x="948" y="176"/>
                </a:lnTo>
                <a:lnTo>
                  <a:pt x="950" y="176"/>
                </a:lnTo>
                <a:lnTo>
                  <a:pt x="950" y="176"/>
                </a:lnTo>
                <a:lnTo>
                  <a:pt x="950" y="176"/>
                </a:lnTo>
                <a:lnTo>
                  <a:pt x="950" y="176"/>
                </a:lnTo>
                <a:lnTo>
                  <a:pt x="952" y="176"/>
                </a:lnTo>
                <a:lnTo>
                  <a:pt x="952" y="176"/>
                </a:lnTo>
                <a:lnTo>
                  <a:pt x="950" y="178"/>
                </a:lnTo>
                <a:lnTo>
                  <a:pt x="950" y="178"/>
                </a:lnTo>
                <a:lnTo>
                  <a:pt x="952" y="178"/>
                </a:lnTo>
                <a:lnTo>
                  <a:pt x="952" y="178"/>
                </a:lnTo>
                <a:lnTo>
                  <a:pt x="954" y="178"/>
                </a:lnTo>
                <a:lnTo>
                  <a:pt x="954" y="178"/>
                </a:lnTo>
                <a:lnTo>
                  <a:pt x="956" y="178"/>
                </a:lnTo>
                <a:lnTo>
                  <a:pt x="956" y="178"/>
                </a:lnTo>
                <a:lnTo>
                  <a:pt x="958" y="180"/>
                </a:lnTo>
                <a:lnTo>
                  <a:pt x="958" y="180"/>
                </a:lnTo>
                <a:lnTo>
                  <a:pt x="958" y="180"/>
                </a:lnTo>
                <a:lnTo>
                  <a:pt x="958" y="180"/>
                </a:lnTo>
                <a:lnTo>
                  <a:pt x="958" y="180"/>
                </a:lnTo>
                <a:lnTo>
                  <a:pt x="958" y="180"/>
                </a:lnTo>
                <a:lnTo>
                  <a:pt x="958" y="180"/>
                </a:lnTo>
                <a:lnTo>
                  <a:pt x="958" y="180"/>
                </a:lnTo>
                <a:lnTo>
                  <a:pt x="958" y="180"/>
                </a:lnTo>
                <a:lnTo>
                  <a:pt x="958" y="180"/>
                </a:lnTo>
                <a:lnTo>
                  <a:pt x="960" y="176"/>
                </a:lnTo>
                <a:lnTo>
                  <a:pt x="960" y="176"/>
                </a:lnTo>
                <a:lnTo>
                  <a:pt x="960" y="176"/>
                </a:lnTo>
                <a:lnTo>
                  <a:pt x="960" y="176"/>
                </a:lnTo>
                <a:lnTo>
                  <a:pt x="960" y="180"/>
                </a:lnTo>
                <a:lnTo>
                  <a:pt x="960" y="180"/>
                </a:lnTo>
                <a:lnTo>
                  <a:pt x="962" y="180"/>
                </a:lnTo>
                <a:lnTo>
                  <a:pt x="962" y="180"/>
                </a:lnTo>
                <a:lnTo>
                  <a:pt x="960" y="180"/>
                </a:lnTo>
                <a:lnTo>
                  <a:pt x="960" y="180"/>
                </a:lnTo>
                <a:lnTo>
                  <a:pt x="960" y="182"/>
                </a:lnTo>
                <a:lnTo>
                  <a:pt x="960" y="182"/>
                </a:lnTo>
                <a:lnTo>
                  <a:pt x="962" y="182"/>
                </a:lnTo>
                <a:lnTo>
                  <a:pt x="962" y="182"/>
                </a:lnTo>
                <a:lnTo>
                  <a:pt x="962" y="182"/>
                </a:lnTo>
                <a:lnTo>
                  <a:pt x="962" y="182"/>
                </a:lnTo>
                <a:lnTo>
                  <a:pt x="962" y="182"/>
                </a:lnTo>
                <a:lnTo>
                  <a:pt x="962" y="182"/>
                </a:lnTo>
                <a:lnTo>
                  <a:pt x="962" y="182"/>
                </a:lnTo>
                <a:lnTo>
                  <a:pt x="962" y="182"/>
                </a:lnTo>
                <a:lnTo>
                  <a:pt x="962" y="184"/>
                </a:lnTo>
                <a:lnTo>
                  <a:pt x="962" y="184"/>
                </a:lnTo>
                <a:lnTo>
                  <a:pt x="960" y="184"/>
                </a:lnTo>
                <a:lnTo>
                  <a:pt x="960" y="184"/>
                </a:lnTo>
                <a:lnTo>
                  <a:pt x="960" y="186"/>
                </a:lnTo>
                <a:lnTo>
                  <a:pt x="960" y="186"/>
                </a:lnTo>
                <a:lnTo>
                  <a:pt x="962" y="186"/>
                </a:lnTo>
                <a:lnTo>
                  <a:pt x="962" y="186"/>
                </a:lnTo>
                <a:lnTo>
                  <a:pt x="962" y="188"/>
                </a:lnTo>
                <a:lnTo>
                  <a:pt x="962" y="188"/>
                </a:lnTo>
                <a:lnTo>
                  <a:pt x="962" y="188"/>
                </a:lnTo>
                <a:lnTo>
                  <a:pt x="962" y="188"/>
                </a:lnTo>
                <a:lnTo>
                  <a:pt x="964" y="190"/>
                </a:lnTo>
                <a:lnTo>
                  <a:pt x="964" y="190"/>
                </a:lnTo>
                <a:lnTo>
                  <a:pt x="966" y="190"/>
                </a:lnTo>
                <a:lnTo>
                  <a:pt x="966" y="190"/>
                </a:lnTo>
                <a:lnTo>
                  <a:pt x="968" y="190"/>
                </a:lnTo>
                <a:lnTo>
                  <a:pt x="968" y="190"/>
                </a:lnTo>
                <a:lnTo>
                  <a:pt x="968" y="190"/>
                </a:lnTo>
                <a:lnTo>
                  <a:pt x="968" y="190"/>
                </a:lnTo>
                <a:lnTo>
                  <a:pt x="968" y="188"/>
                </a:lnTo>
                <a:lnTo>
                  <a:pt x="968" y="188"/>
                </a:lnTo>
                <a:lnTo>
                  <a:pt x="968" y="188"/>
                </a:lnTo>
                <a:lnTo>
                  <a:pt x="968" y="188"/>
                </a:lnTo>
                <a:lnTo>
                  <a:pt x="968" y="188"/>
                </a:lnTo>
                <a:lnTo>
                  <a:pt x="968" y="188"/>
                </a:lnTo>
                <a:lnTo>
                  <a:pt x="970" y="190"/>
                </a:lnTo>
                <a:lnTo>
                  <a:pt x="970" y="190"/>
                </a:lnTo>
                <a:lnTo>
                  <a:pt x="970" y="192"/>
                </a:lnTo>
                <a:lnTo>
                  <a:pt x="970" y="192"/>
                </a:lnTo>
                <a:lnTo>
                  <a:pt x="968" y="192"/>
                </a:lnTo>
                <a:lnTo>
                  <a:pt x="968" y="192"/>
                </a:lnTo>
                <a:lnTo>
                  <a:pt x="968" y="194"/>
                </a:lnTo>
                <a:lnTo>
                  <a:pt x="968" y="194"/>
                </a:lnTo>
                <a:lnTo>
                  <a:pt x="968" y="194"/>
                </a:lnTo>
                <a:lnTo>
                  <a:pt x="968" y="194"/>
                </a:lnTo>
                <a:lnTo>
                  <a:pt x="968" y="196"/>
                </a:lnTo>
                <a:lnTo>
                  <a:pt x="968" y="196"/>
                </a:lnTo>
                <a:lnTo>
                  <a:pt x="968" y="196"/>
                </a:lnTo>
                <a:lnTo>
                  <a:pt x="968" y="196"/>
                </a:lnTo>
                <a:lnTo>
                  <a:pt x="968" y="196"/>
                </a:lnTo>
                <a:lnTo>
                  <a:pt x="968" y="196"/>
                </a:lnTo>
                <a:lnTo>
                  <a:pt x="970" y="196"/>
                </a:lnTo>
                <a:lnTo>
                  <a:pt x="970" y="196"/>
                </a:lnTo>
                <a:lnTo>
                  <a:pt x="970" y="196"/>
                </a:lnTo>
                <a:lnTo>
                  <a:pt x="970" y="196"/>
                </a:lnTo>
                <a:lnTo>
                  <a:pt x="972" y="196"/>
                </a:lnTo>
                <a:lnTo>
                  <a:pt x="972" y="196"/>
                </a:lnTo>
                <a:lnTo>
                  <a:pt x="972" y="196"/>
                </a:lnTo>
                <a:lnTo>
                  <a:pt x="972" y="196"/>
                </a:lnTo>
                <a:lnTo>
                  <a:pt x="972" y="198"/>
                </a:lnTo>
                <a:lnTo>
                  <a:pt x="972" y="198"/>
                </a:lnTo>
                <a:lnTo>
                  <a:pt x="970" y="198"/>
                </a:lnTo>
                <a:lnTo>
                  <a:pt x="970" y="198"/>
                </a:lnTo>
                <a:lnTo>
                  <a:pt x="972" y="198"/>
                </a:lnTo>
                <a:lnTo>
                  <a:pt x="972" y="198"/>
                </a:lnTo>
                <a:lnTo>
                  <a:pt x="974" y="198"/>
                </a:lnTo>
                <a:lnTo>
                  <a:pt x="974" y="198"/>
                </a:lnTo>
                <a:lnTo>
                  <a:pt x="976" y="198"/>
                </a:lnTo>
                <a:lnTo>
                  <a:pt x="976" y="198"/>
                </a:lnTo>
                <a:lnTo>
                  <a:pt x="976" y="200"/>
                </a:lnTo>
                <a:lnTo>
                  <a:pt x="976" y="200"/>
                </a:lnTo>
                <a:lnTo>
                  <a:pt x="978" y="200"/>
                </a:lnTo>
                <a:lnTo>
                  <a:pt x="978" y="200"/>
                </a:lnTo>
                <a:lnTo>
                  <a:pt x="978" y="202"/>
                </a:lnTo>
                <a:lnTo>
                  <a:pt x="978" y="202"/>
                </a:lnTo>
                <a:lnTo>
                  <a:pt x="978" y="202"/>
                </a:lnTo>
                <a:lnTo>
                  <a:pt x="978" y="202"/>
                </a:lnTo>
                <a:lnTo>
                  <a:pt x="978" y="200"/>
                </a:lnTo>
                <a:lnTo>
                  <a:pt x="978" y="200"/>
                </a:lnTo>
                <a:lnTo>
                  <a:pt x="978" y="200"/>
                </a:lnTo>
                <a:lnTo>
                  <a:pt x="978" y="200"/>
                </a:lnTo>
                <a:lnTo>
                  <a:pt x="980" y="200"/>
                </a:lnTo>
                <a:lnTo>
                  <a:pt x="980" y="200"/>
                </a:lnTo>
                <a:lnTo>
                  <a:pt x="980" y="202"/>
                </a:lnTo>
                <a:lnTo>
                  <a:pt x="980" y="202"/>
                </a:lnTo>
                <a:lnTo>
                  <a:pt x="980" y="202"/>
                </a:lnTo>
                <a:lnTo>
                  <a:pt x="980" y="202"/>
                </a:lnTo>
                <a:lnTo>
                  <a:pt x="980" y="202"/>
                </a:lnTo>
                <a:lnTo>
                  <a:pt x="980" y="202"/>
                </a:lnTo>
                <a:lnTo>
                  <a:pt x="980" y="204"/>
                </a:lnTo>
                <a:lnTo>
                  <a:pt x="980" y="204"/>
                </a:lnTo>
                <a:lnTo>
                  <a:pt x="980" y="204"/>
                </a:lnTo>
                <a:lnTo>
                  <a:pt x="980" y="204"/>
                </a:lnTo>
                <a:lnTo>
                  <a:pt x="982" y="204"/>
                </a:lnTo>
                <a:lnTo>
                  <a:pt x="982" y="204"/>
                </a:lnTo>
                <a:lnTo>
                  <a:pt x="980" y="208"/>
                </a:lnTo>
                <a:lnTo>
                  <a:pt x="980" y="208"/>
                </a:lnTo>
                <a:lnTo>
                  <a:pt x="980" y="208"/>
                </a:lnTo>
                <a:lnTo>
                  <a:pt x="980" y="208"/>
                </a:lnTo>
                <a:lnTo>
                  <a:pt x="982" y="206"/>
                </a:lnTo>
                <a:lnTo>
                  <a:pt x="982" y="206"/>
                </a:lnTo>
                <a:lnTo>
                  <a:pt x="982" y="204"/>
                </a:lnTo>
                <a:lnTo>
                  <a:pt x="982" y="204"/>
                </a:lnTo>
                <a:lnTo>
                  <a:pt x="984" y="204"/>
                </a:lnTo>
                <a:lnTo>
                  <a:pt x="984" y="204"/>
                </a:lnTo>
                <a:lnTo>
                  <a:pt x="984" y="202"/>
                </a:lnTo>
                <a:lnTo>
                  <a:pt x="984" y="202"/>
                </a:lnTo>
                <a:lnTo>
                  <a:pt x="984" y="202"/>
                </a:lnTo>
                <a:lnTo>
                  <a:pt x="984" y="202"/>
                </a:lnTo>
                <a:lnTo>
                  <a:pt x="982" y="200"/>
                </a:lnTo>
                <a:lnTo>
                  <a:pt x="982" y="200"/>
                </a:lnTo>
                <a:lnTo>
                  <a:pt x="982" y="200"/>
                </a:lnTo>
                <a:lnTo>
                  <a:pt x="982" y="200"/>
                </a:lnTo>
                <a:lnTo>
                  <a:pt x="982" y="200"/>
                </a:lnTo>
                <a:lnTo>
                  <a:pt x="982" y="200"/>
                </a:lnTo>
                <a:lnTo>
                  <a:pt x="982" y="198"/>
                </a:lnTo>
                <a:lnTo>
                  <a:pt x="982" y="198"/>
                </a:lnTo>
                <a:lnTo>
                  <a:pt x="982" y="198"/>
                </a:lnTo>
                <a:lnTo>
                  <a:pt x="982" y="198"/>
                </a:lnTo>
                <a:lnTo>
                  <a:pt x="982" y="198"/>
                </a:lnTo>
                <a:lnTo>
                  <a:pt x="982" y="198"/>
                </a:lnTo>
                <a:lnTo>
                  <a:pt x="984" y="198"/>
                </a:lnTo>
                <a:lnTo>
                  <a:pt x="984" y="198"/>
                </a:lnTo>
                <a:lnTo>
                  <a:pt x="984" y="196"/>
                </a:lnTo>
                <a:lnTo>
                  <a:pt x="984" y="196"/>
                </a:lnTo>
                <a:lnTo>
                  <a:pt x="984" y="196"/>
                </a:lnTo>
                <a:lnTo>
                  <a:pt x="984" y="196"/>
                </a:lnTo>
                <a:lnTo>
                  <a:pt x="984" y="198"/>
                </a:lnTo>
                <a:lnTo>
                  <a:pt x="984" y="198"/>
                </a:lnTo>
                <a:lnTo>
                  <a:pt x="984" y="198"/>
                </a:lnTo>
                <a:lnTo>
                  <a:pt x="984" y="198"/>
                </a:lnTo>
                <a:lnTo>
                  <a:pt x="984" y="198"/>
                </a:lnTo>
                <a:lnTo>
                  <a:pt x="984" y="198"/>
                </a:lnTo>
                <a:lnTo>
                  <a:pt x="984" y="198"/>
                </a:lnTo>
                <a:lnTo>
                  <a:pt x="984" y="198"/>
                </a:lnTo>
                <a:lnTo>
                  <a:pt x="984" y="200"/>
                </a:lnTo>
                <a:lnTo>
                  <a:pt x="984" y="200"/>
                </a:lnTo>
                <a:lnTo>
                  <a:pt x="986" y="200"/>
                </a:lnTo>
                <a:lnTo>
                  <a:pt x="986" y="200"/>
                </a:lnTo>
                <a:lnTo>
                  <a:pt x="986" y="198"/>
                </a:lnTo>
                <a:lnTo>
                  <a:pt x="986" y="198"/>
                </a:lnTo>
                <a:lnTo>
                  <a:pt x="986" y="196"/>
                </a:lnTo>
                <a:lnTo>
                  <a:pt x="986" y="196"/>
                </a:lnTo>
                <a:lnTo>
                  <a:pt x="986" y="196"/>
                </a:lnTo>
                <a:lnTo>
                  <a:pt x="986" y="196"/>
                </a:lnTo>
                <a:lnTo>
                  <a:pt x="988" y="196"/>
                </a:lnTo>
                <a:lnTo>
                  <a:pt x="988" y="196"/>
                </a:lnTo>
                <a:lnTo>
                  <a:pt x="988" y="194"/>
                </a:lnTo>
                <a:lnTo>
                  <a:pt x="988" y="194"/>
                </a:lnTo>
                <a:lnTo>
                  <a:pt x="988" y="194"/>
                </a:lnTo>
                <a:lnTo>
                  <a:pt x="988" y="194"/>
                </a:lnTo>
                <a:lnTo>
                  <a:pt x="988" y="192"/>
                </a:lnTo>
                <a:lnTo>
                  <a:pt x="988" y="192"/>
                </a:lnTo>
                <a:lnTo>
                  <a:pt x="990" y="192"/>
                </a:lnTo>
                <a:lnTo>
                  <a:pt x="990" y="192"/>
                </a:lnTo>
                <a:lnTo>
                  <a:pt x="990" y="192"/>
                </a:lnTo>
                <a:lnTo>
                  <a:pt x="990" y="192"/>
                </a:lnTo>
                <a:lnTo>
                  <a:pt x="990" y="190"/>
                </a:lnTo>
                <a:lnTo>
                  <a:pt x="990" y="190"/>
                </a:lnTo>
                <a:lnTo>
                  <a:pt x="990" y="190"/>
                </a:lnTo>
                <a:lnTo>
                  <a:pt x="990" y="190"/>
                </a:lnTo>
                <a:lnTo>
                  <a:pt x="990" y="190"/>
                </a:lnTo>
                <a:lnTo>
                  <a:pt x="990" y="190"/>
                </a:lnTo>
                <a:lnTo>
                  <a:pt x="990" y="188"/>
                </a:lnTo>
                <a:lnTo>
                  <a:pt x="990" y="188"/>
                </a:lnTo>
                <a:lnTo>
                  <a:pt x="990" y="188"/>
                </a:lnTo>
                <a:lnTo>
                  <a:pt x="990" y="188"/>
                </a:lnTo>
                <a:lnTo>
                  <a:pt x="990" y="186"/>
                </a:lnTo>
                <a:lnTo>
                  <a:pt x="990" y="186"/>
                </a:lnTo>
                <a:lnTo>
                  <a:pt x="990" y="186"/>
                </a:lnTo>
                <a:lnTo>
                  <a:pt x="990" y="186"/>
                </a:lnTo>
                <a:lnTo>
                  <a:pt x="990" y="186"/>
                </a:lnTo>
                <a:lnTo>
                  <a:pt x="990" y="186"/>
                </a:lnTo>
                <a:lnTo>
                  <a:pt x="990" y="184"/>
                </a:lnTo>
                <a:lnTo>
                  <a:pt x="990" y="184"/>
                </a:lnTo>
                <a:lnTo>
                  <a:pt x="990" y="184"/>
                </a:lnTo>
                <a:lnTo>
                  <a:pt x="990" y="184"/>
                </a:lnTo>
                <a:lnTo>
                  <a:pt x="992" y="184"/>
                </a:lnTo>
                <a:lnTo>
                  <a:pt x="992" y="184"/>
                </a:lnTo>
                <a:lnTo>
                  <a:pt x="990" y="180"/>
                </a:lnTo>
                <a:lnTo>
                  <a:pt x="990" y="180"/>
                </a:lnTo>
                <a:lnTo>
                  <a:pt x="992" y="180"/>
                </a:lnTo>
                <a:lnTo>
                  <a:pt x="992" y="180"/>
                </a:lnTo>
                <a:lnTo>
                  <a:pt x="992" y="184"/>
                </a:lnTo>
                <a:lnTo>
                  <a:pt x="992" y="184"/>
                </a:lnTo>
                <a:lnTo>
                  <a:pt x="994" y="184"/>
                </a:lnTo>
                <a:lnTo>
                  <a:pt x="994" y="184"/>
                </a:lnTo>
                <a:lnTo>
                  <a:pt x="992" y="186"/>
                </a:lnTo>
                <a:lnTo>
                  <a:pt x="992" y="186"/>
                </a:lnTo>
                <a:lnTo>
                  <a:pt x="994" y="188"/>
                </a:lnTo>
                <a:lnTo>
                  <a:pt x="994" y="188"/>
                </a:lnTo>
                <a:lnTo>
                  <a:pt x="994" y="188"/>
                </a:lnTo>
                <a:lnTo>
                  <a:pt x="994" y="188"/>
                </a:lnTo>
                <a:lnTo>
                  <a:pt x="994" y="190"/>
                </a:lnTo>
                <a:lnTo>
                  <a:pt x="994" y="190"/>
                </a:lnTo>
                <a:lnTo>
                  <a:pt x="994" y="190"/>
                </a:lnTo>
                <a:lnTo>
                  <a:pt x="994" y="190"/>
                </a:lnTo>
                <a:lnTo>
                  <a:pt x="994" y="190"/>
                </a:lnTo>
                <a:lnTo>
                  <a:pt x="994" y="190"/>
                </a:lnTo>
                <a:lnTo>
                  <a:pt x="994" y="192"/>
                </a:lnTo>
                <a:lnTo>
                  <a:pt x="994" y="192"/>
                </a:lnTo>
                <a:lnTo>
                  <a:pt x="996" y="192"/>
                </a:lnTo>
                <a:lnTo>
                  <a:pt x="996" y="192"/>
                </a:lnTo>
                <a:lnTo>
                  <a:pt x="996" y="192"/>
                </a:lnTo>
                <a:lnTo>
                  <a:pt x="996" y="192"/>
                </a:lnTo>
                <a:lnTo>
                  <a:pt x="998" y="192"/>
                </a:lnTo>
                <a:lnTo>
                  <a:pt x="998" y="192"/>
                </a:lnTo>
                <a:lnTo>
                  <a:pt x="998" y="194"/>
                </a:lnTo>
                <a:lnTo>
                  <a:pt x="998" y="194"/>
                </a:lnTo>
                <a:lnTo>
                  <a:pt x="996" y="194"/>
                </a:lnTo>
                <a:lnTo>
                  <a:pt x="996" y="194"/>
                </a:lnTo>
                <a:lnTo>
                  <a:pt x="998" y="194"/>
                </a:lnTo>
                <a:lnTo>
                  <a:pt x="998" y="194"/>
                </a:lnTo>
                <a:lnTo>
                  <a:pt x="1000" y="196"/>
                </a:lnTo>
                <a:lnTo>
                  <a:pt x="1000" y="196"/>
                </a:lnTo>
                <a:lnTo>
                  <a:pt x="1000" y="198"/>
                </a:lnTo>
                <a:lnTo>
                  <a:pt x="1000" y="198"/>
                </a:lnTo>
                <a:lnTo>
                  <a:pt x="1000" y="198"/>
                </a:lnTo>
                <a:lnTo>
                  <a:pt x="1000" y="198"/>
                </a:lnTo>
                <a:lnTo>
                  <a:pt x="1000" y="198"/>
                </a:lnTo>
                <a:lnTo>
                  <a:pt x="1000" y="198"/>
                </a:lnTo>
                <a:lnTo>
                  <a:pt x="1002" y="198"/>
                </a:lnTo>
                <a:lnTo>
                  <a:pt x="1002" y="198"/>
                </a:lnTo>
                <a:lnTo>
                  <a:pt x="1000" y="196"/>
                </a:lnTo>
                <a:lnTo>
                  <a:pt x="1000" y="196"/>
                </a:lnTo>
                <a:lnTo>
                  <a:pt x="1000" y="196"/>
                </a:lnTo>
                <a:lnTo>
                  <a:pt x="1000" y="196"/>
                </a:lnTo>
                <a:lnTo>
                  <a:pt x="1000" y="196"/>
                </a:lnTo>
                <a:lnTo>
                  <a:pt x="1000" y="196"/>
                </a:lnTo>
                <a:lnTo>
                  <a:pt x="1002" y="194"/>
                </a:lnTo>
                <a:lnTo>
                  <a:pt x="1002" y="194"/>
                </a:lnTo>
                <a:lnTo>
                  <a:pt x="1002" y="194"/>
                </a:lnTo>
                <a:lnTo>
                  <a:pt x="1002" y="194"/>
                </a:lnTo>
                <a:lnTo>
                  <a:pt x="1002" y="196"/>
                </a:lnTo>
                <a:lnTo>
                  <a:pt x="1002" y="196"/>
                </a:lnTo>
                <a:lnTo>
                  <a:pt x="1002" y="196"/>
                </a:lnTo>
                <a:lnTo>
                  <a:pt x="1002" y="196"/>
                </a:lnTo>
                <a:lnTo>
                  <a:pt x="1002" y="196"/>
                </a:lnTo>
                <a:lnTo>
                  <a:pt x="1002" y="196"/>
                </a:lnTo>
                <a:lnTo>
                  <a:pt x="1002" y="198"/>
                </a:lnTo>
                <a:lnTo>
                  <a:pt x="1002" y="198"/>
                </a:lnTo>
                <a:lnTo>
                  <a:pt x="1002" y="198"/>
                </a:lnTo>
                <a:lnTo>
                  <a:pt x="1002" y="198"/>
                </a:lnTo>
                <a:lnTo>
                  <a:pt x="1004" y="198"/>
                </a:lnTo>
                <a:lnTo>
                  <a:pt x="1004" y="198"/>
                </a:lnTo>
                <a:lnTo>
                  <a:pt x="1004" y="198"/>
                </a:lnTo>
                <a:lnTo>
                  <a:pt x="1004" y="198"/>
                </a:lnTo>
                <a:lnTo>
                  <a:pt x="1002" y="200"/>
                </a:lnTo>
                <a:lnTo>
                  <a:pt x="1002" y="200"/>
                </a:lnTo>
                <a:lnTo>
                  <a:pt x="1002" y="202"/>
                </a:lnTo>
                <a:lnTo>
                  <a:pt x="1002" y="202"/>
                </a:lnTo>
                <a:lnTo>
                  <a:pt x="1002" y="202"/>
                </a:lnTo>
                <a:lnTo>
                  <a:pt x="1002" y="202"/>
                </a:lnTo>
                <a:lnTo>
                  <a:pt x="1004" y="204"/>
                </a:lnTo>
                <a:lnTo>
                  <a:pt x="1004" y="204"/>
                </a:lnTo>
                <a:lnTo>
                  <a:pt x="1004" y="204"/>
                </a:lnTo>
                <a:lnTo>
                  <a:pt x="1004" y="204"/>
                </a:lnTo>
                <a:lnTo>
                  <a:pt x="1006" y="206"/>
                </a:lnTo>
                <a:lnTo>
                  <a:pt x="1006" y="206"/>
                </a:lnTo>
                <a:lnTo>
                  <a:pt x="1008" y="206"/>
                </a:lnTo>
                <a:lnTo>
                  <a:pt x="1008" y="206"/>
                </a:lnTo>
                <a:lnTo>
                  <a:pt x="1006" y="204"/>
                </a:lnTo>
                <a:lnTo>
                  <a:pt x="1006" y="204"/>
                </a:lnTo>
                <a:lnTo>
                  <a:pt x="1008" y="204"/>
                </a:lnTo>
                <a:lnTo>
                  <a:pt x="1008" y="204"/>
                </a:lnTo>
                <a:lnTo>
                  <a:pt x="1008" y="204"/>
                </a:lnTo>
                <a:lnTo>
                  <a:pt x="1008" y="204"/>
                </a:lnTo>
                <a:lnTo>
                  <a:pt x="1008" y="206"/>
                </a:lnTo>
                <a:lnTo>
                  <a:pt x="1008" y="206"/>
                </a:lnTo>
                <a:lnTo>
                  <a:pt x="1008" y="206"/>
                </a:lnTo>
                <a:lnTo>
                  <a:pt x="1008" y="206"/>
                </a:lnTo>
                <a:lnTo>
                  <a:pt x="1008" y="208"/>
                </a:lnTo>
                <a:lnTo>
                  <a:pt x="1008" y="208"/>
                </a:lnTo>
                <a:lnTo>
                  <a:pt x="1008" y="208"/>
                </a:lnTo>
                <a:lnTo>
                  <a:pt x="1008" y="208"/>
                </a:lnTo>
                <a:lnTo>
                  <a:pt x="1008" y="210"/>
                </a:lnTo>
                <a:lnTo>
                  <a:pt x="1008" y="210"/>
                </a:lnTo>
                <a:lnTo>
                  <a:pt x="1008" y="210"/>
                </a:lnTo>
                <a:lnTo>
                  <a:pt x="1008" y="210"/>
                </a:lnTo>
                <a:lnTo>
                  <a:pt x="1008" y="210"/>
                </a:lnTo>
                <a:lnTo>
                  <a:pt x="1008" y="210"/>
                </a:lnTo>
                <a:lnTo>
                  <a:pt x="1010" y="210"/>
                </a:lnTo>
                <a:lnTo>
                  <a:pt x="1010" y="210"/>
                </a:lnTo>
                <a:lnTo>
                  <a:pt x="1010" y="212"/>
                </a:lnTo>
                <a:lnTo>
                  <a:pt x="1010" y="212"/>
                </a:lnTo>
                <a:lnTo>
                  <a:pt x="1010" y="212"/>
                </a:lnTo>
                <a:lnTo>
                  <a:pt x="1010" y="212"/>
                </a:lnTo>
                <a:lnTo>
                  <a:pt x="1012" y="212"/>
                </a:lnTo>
                <a:lnTo>
                  <a:pt x="1012" y="212"/>
                </a:lnTo>
                <a:lnTo>
                  <a:pt x="1014" y="212"/>
                </a:lnTo>
                <a:lnTo>
                  <a:pt x="1014" y="212"/>
                </a:lnTo>
                <a:lnTo>
                  <a:pt x="1016" y="212"/>
                </a:lnTo>
                <a:lnTo>
                  <a:pt x="1016" y="212"/>
                </a:lnTo>
                <a:lnTo>
                  <a:pt x="1016" y="214"/>
                </a:lnTo>
                <a:lnTo>
                  <a:pt x="1016" y="214"/>
                </a:lnTo>
                <a:lnTo>
                  <a:pt x="1016" y="214"/>
                </a:lnTo>
                <a:lnTo>
                  <a:pt x="1016" y="214"/>
                </a:lnTo>
                <a:lnTo>
                  <a:pt x="1016" y="214"/>
                </a:lnTo>
                <a:lnTo>
                  <a:pt x="1016" y="214"/>
                </a:lnTo>
                <a:lnTo>
                  <a:pt x="1016" y="212"/>
                </a:lnTo>
                <a:lnTo>
                  <a:pt x="1016" y="212"/>
                </a:lnTo>
                <a:lnTo>
                  <a:pt x="1016" y="210"/>
                </a:lnTo>
                <a:lnTo>
                  <a:pt x="1016" y="210"/>
                </a:lnTo>
                <a:lnTo>
                  <a:pt x="1016" y="210"/>
                </a:lnTo>
                <a:lnTo>
                  <a:pt x="1016" y="210"/>
                </a:lnTo>
                <a:lnTo>
                  <a:pt x="1016" y="212"/>
                </a:lnTo>
                <a:lnTo>
                  <a:pt x="1016" y="212"/>
                </a:lnTo>
                <a:lnTo>
                  <a:pt x="1018" y="212"/>
                </a:lnTo>
                <a:lnTo>
                  <a:pt x="1018" y="212"/>
                </a:lnTo>
                <a:lnTo>
                  <a:pt x="1018" y="214"/>
                </a:lnTo>
                <a:lnTo>
                  <a:pt x="1018" y="214"/>
                </a:lnTo>
                <a:lnTo>
                  <a:pt x="1018" y="214"/>
                </a:lnTo>
                <a:lnTo>
                  <a:pt x="1018" y="214"/>
                </a:lnTo>
                <a:lnTo>
                  <a:pt x="1018" y="214"/>
                </a:lnTo>
                <a:lnTo>
                  <a:pt x="1018" y="214"/>
                </a:lnTo>
                <a:lnTo>
                  <a:pt x="1018" y="214"/>
                </a:lnTo>
                <a:lnTo>
                  <a:pt x="1018" y="214"/>
                </a:lnTo>
                <a:lnTo>
                  <a:pt x="1018" y="214"/>
                </a:lnTo>
                <a:lnTo>
                  <a:pt x="1018" y="214"/>
                </a:lnTo>
                <a:lnTo>
                  <a:pt x="1018" y="216"/>
                </a:lnTo>
                <a:lnTo>
                  <a:pt x="1018" y="216"/>
                </a:lnTo>
                <a:lnTo>
                  <a:pt x="1018" y="216"/>
                </a:lnTo>
                <a:lnTo>
                  <a:pt x="1018" y="216"/>
                </a:lnTo>
                <a:lnTo>
                  <a:pt x="1018" y="218"/>
                </a:lnTo>
                <a:lnTo>
                  <a:pt x="1018" y="218"/>
                </a:lnTo>
                <a:lnTo>
                  <a:pt x="1018" y="218"/>
                </a:lnTo>
                <a:lnTo>
                  <a:pt x="1018" y="218"/>
                </a:lnTo>
                <a:lnTo>
                  <a:pt x="1018" y="218"/>
                </a:lnTo>
                <a:lnTo>
                  <a:pt x="1018" y="218"/>
                </a:lnTo>
                <a:lnTo>
                  <a:pt x="1018" y="220"/>
                </a:lnTo>
                <a:lnTo>
                  <a:pt x="1018" y="220"/>
                </a:lnTo>
                <a:lnTo>
                  <a:pt x="1018" y="220"/>
                </a:lnTo>
                <a:lnTo>
                  <a:pt x="1018" y="220"/>
                </a:lnTo>
                <a:lnTo>
                  <a:pt x="1020" y="222"/>
                </a:lnTo>
                <a:lnTo>
                  <a:pt x="1020" y="222"/>
                </a:lnTo>
                <a:lnTo>
                  <a:pt x="1022" y="222"/>
                </a:lnTo>
                <a:lnTo>
                  <a:pt x="1022" y="222"/>
                </a:lnTo>
                <a:lnTo>
                  <a:pt x="1024" y="222"/>
                </a:lnTo>
                <a:lnTo>
                  <a:pt x="1024" y="222"/>
                </a:lnTo>
                <a:lnTo>
                  <a:pt x="1024" y="222"/>
                </a:lnTo>
                <a:lnTo>
                  <a:pt x="1024" y="222"/>
                </a:lnTo>
                <a:lnTo>
                  <a:pt x="1022" y="220"/>
                </a:lnTo>
                <a:lnTo>
                  <a:pt x="1022" y="220"/>
                </a:lnTo>
                <a:lnTo>
                  <a:pt x="1024" y="220"/>
                </a:lnTo>
                <a:lnTo>
                  <a:pt x="1024" y="220"/>
                </a:lnTo>
                <a:lnTo>
                  <a:pt x="1024" y="220"/>
                </a:lnTo>
                <a:lnTo>
                  <a:pt x="1024" y="220"/>
                </a:lnTo>
                <a:lnTo>
                  <a:pt x="1024" y="222"/>
                </a:lnTo>
                <a:lnTo>
                  <a:pt x="1024" y="222"/>
                </a:lnTo>
                <a:lnTo>
                  <a:pt x="1024" y="222"/>
                </a:lnTo>
                <a:lnTo>
                  <a:pt x="1024" y="222"/>
                </a:lnTo>
                <a:lnTo>
                  <a:pt x="1022" y="224"/>
                </a:lnTo>
                <a:lnTo>
                  <a:pt x="1022" y="224"/>
                </a:lnTo>
                <a:lnTo>
                  <a:pt x="1022" y="224"/>
                </a:lnTo>
                <a:lnTo>
                  <a:pt x="1022" y="224"/>
                </a:lnTo>
                <a:lnTo>
                  <a:pt x="1022" y="226"/>
                </a:lnTo>
                <a:lnTo>
                  <a:pt x="1022" y="226"/>
                </a:lnTo>
                <a:lnTo>
                  <a:pt x="1022" y="226"/>
                </a:lnTo>
                <a:lnTo>
                  <a:pt x="1022" y="226"/>
                </a:lnTo>
                <a:lnTo>
                  <a:pt x="1024" y="226"/>
                </a:lnTo>
                <a:lnTo>
                  <a:pt x="1024" y="226"/>
                </a:lnTo>
                <a:lnTo>
                  <a:pt x="1024" y="226"/>
                </a:lnTo>
                <a:lnTo>
                  <a:pt x="1024" y="226"/>
                </a:lnTo>
                <a:lnTo>
                  <a:pt x="1024" y="226"/>
                </a:lnTo>
                <a:lnTo>
                  <a:pt x="1024" y="226"/>
                </a:lnTo>
                <a:lnTo>
                  <a:pt x="1026" y="226"/>
                </a:lnTo>
                <a:lnTo>
                  <a:pt x="1026" y="226"/>
                </a:lnTo>
                <a:lnTo>
                  <a:pt x="1026" y="226"/>
                </a:lnTo>
                <a:lnTo>
                  <a:pt x="1026" y="226"/>
                </a:lnTo>
                <a:lnTo>
                  <a:pt x="1028" y="226"/>
                </a:lnTo>
                <a:lnTo>
                  <a:pt x="1028" y="226"/>
                </a:lnTo>
                <a:lnTo>
                  <a:pt x="1026" y="228"/>
                </a:lnTo>
                <a:lnTo>
                  <a:pt x="1026" y="228"/>
                </a:lnTo>
                <a:lnTo>
                  <a:pt x="1026" y="228"/>
                </a:lnTo>
                <a:lnTo>
                  <a:pt x="1026" y="228"/>
                </a:lnTo>
                <a:lnTo>
                  <a:pt x="1026" y="228"/>
                </a:lnTo>
                <a:lnTo>
                  <a:pt x="1026" y="228"/>
                </a:lnTo>
                <a:lnTo>
                  <a:pt x="1028" y="230"/>
                </a:lnTo>
                <a:lnTo>
                  <a:pt x="1028" y="230"/>
                </a:lnTo>
                <a:lnTo>
                  <a:pt x="1030" y="230"/>
                </a:lnTo>
                <a:lnTo>
                  <a:pt x="1030" y="230"/>
                </a:lnTo>
                <a:lnTo>
                  <a:pt x="1030" y="230"/>
                </a:lnTo>
                <a:lnTo>
                  <a:pt x="1030" y="230"/>
                </a:lnTo>
                <a:lnTo>
                  <a:pt x="1032" y="230"/>
                </a:lnTo>
                <a:lnTo>
                  <a:pt x="1032" y="230"/>
                </a:lnTo>
                <a:lnTo>
                  <a:pt x="1032" y="232"/>
                </a:lnTo>
                <a:lnTo>
                  <a:pt x="1032" y="232"/>
                </a:lnTo>
                <a:lnTo>
                  <a:pt x="1032" y="232"/>
                </a:lnTo>
                <a:lnTo>
                  <a:pt x="1032" y="232"/>
                </a:lnTo>
                <a:lnTo>
                  <a:pt x="1032" y="230"/>
                </a:lnTo>
                <a:lnTo>
                  <a:pt x="1032" y="230"/>
                </a:lnTo>
                <a:lnTo>
                  <a:pt x="1032" y="230"/>
                </a:lnTo>
                <a:lnTo>
                  <a:pt x="1032" y="230"/>
                </a:lnTo>
                <a:lnTo>
                  <a:pt x="1032" y="230"/>
                </a:lnTo>
                <a:lnTo>
                  <a:pt x="1032" y="230"/>
                </a:lnTo>
                <a:lnTo>
                  <a:pt x="1032" y="232"/>
                </a:lnTo>
                <a:lnTo>
                  <a:pt x="1032" y="232"/>
                </a:lnTo>
                <a:lnTo>
                  <a:pt x="1034" y="232"/>
                </a:lnTo>
                <a:lnTo>
                  <a:pt x="1034" y="232"/>
                </a:lnTo>
                <a:lnTo>
                  <a:pt x="1034" y="232"/>
                </a:lnTo>
                <a:lnTo>
                  <a:pt x="1034" y="232"/>
                </a:lnTo>
                <a:lnTo>
                  <a:pt x="1034" y="234"/>
                </a:lnTo>
                <a:lnTo>
                  <a:pt x="1034" y="234"/>
                </a:lnTo>
                <a:lnTo>
                  <a:pt x="1034" y="234"/>
                </a:lnTo>
                <a:lnTo>
                  <a:pt x="1034" y="234"/>
                </a:lnTo>
                <a:lnTo>
                  <a:pt x="1034" y="234"/>
                </a:lnTo>
                <a:lnTo>
                  <a:pt x="1034" y="234"/>
                </a:lnTo>
                <a:lnTo>
                  <a:pt x="1032" y="236"/>
                </a:lnTo>
                <a:lnTo>
                  <a:pt x="1032" y="236"/>
                </a:lnTo>
                <a:lnTo>
                  <a:pt x="1032" y="238"/>
                </a:lnTo>
                <a:lnTo>
                  <a:pt x="1032" y="238"/>
                </a:lnTo>
                <a:lnTo>
                  <a:pt x="1030" y="238"/>
                </a:lnTo>
                <a:lnTo>
                  <a:pt x="1030" y="238"/>
                </a:lnTo>
                <a:lnTo>
                  <a:pt x="1030" y="244"/>
                </a:lnTo>
                <a:lnTo>
                  <a:pt x="1030" y="244"/>
                </a:lnTo>
                <a:lnTo>
                  <a:pt x="1034" y="244"/>
                </a:lnTo>
                <a:lnTo>
                  <a:pt x="1034" y="244"/>
                </a:lnTo>
                <a:lnTo>
                  <a:pt x="1032" y="246"/>
                </a:lnTo>
                <a:lnTo>
                  <a:pt x="1032" y="246"/>
                </a:lnTo>
                <a:lnTo>
                  <a:pt x="1032" y="246"/>
                </a:lnTo>
                <a:lnTo>
                  <a:pt x="1032" y="246"/>
                </a:lnTo>
                <a:lnTo>
                  <a:pt x="1032" y="246"/>
                </a:lnTo>
                <a:lnTo>
                  <a:pt x="1032" y="246"/>
                </a:lnTo>
                <a:lnTo>
                  <a:pt x="1032" y="248"/>
                </a:lnTo>
                <a:lnTo>
                  <a:pt x="1032" y="248"/>
                </a:lnTo>
                <a:lnTo>
                  <a:pt x="1032" y="248"/>
                </a:lnTo>
                <a:lnTo>
                  <a:pt x="1032" y="248"/>
                </a:lnTo>
                <a:lnTo>
                  <a:pt x="1032" y="250"/>
                </a:lnTo>
                <a:lnTo>
                  <a:pt x="1032" y="250"/>
                </a:lnTo>
                <a:lnTo>
                  <a:pt x="1032" y="260"/>
                </a:lnTo>
                <a:lnTo>
                  <a:pt x="1032" y="260"/>
                </a:lnTo>
                <a:lnTo>
                  <a:pt x="1034" y="260"/>
                </a:lnTo>
                <a:lnTo>
                  <a:pt x="1034" y="260"/>
                </a:lnTo>
                <a:lnTo>
                  <a:pt x="1032" y="260"/>
                </a:lnTo>
                <a:lnTo>
                  <a:pt x="1032" y="260"/>
                </a:lnTo>
                <a:lnTo>
                  <a:pt x="1032" y="262"/>
                </a:lnTo>
                <a:lnTo>
                  <a:pt x="1032" y="262"/>
                </a:lnTo>
                <a:lnTo>
                  <a:pt x="1034" y="262"/>
                </a:lnTo>
                <a:lnTo>
                  <a:pt x="1034" y="262"/>
                </a:lnTo>
                <a:lnTo>
                  <a:pt x="1034" y="264"/>
                </a:lnTo>
                <a:lnTo>
                  <a:pt x="1034" y="264"/>
                </a:lnTo>
                <a:lnTo>
                  <a:pt x="1034" y="264"/>
                </a:lnTo>
                <a:lnTo>
                  <a:pt x="1034" y="264"/>
                </a:lnTo>
                <a:lnTo>
                  <a:pt x="1034" y="266"/>
                </a:lnTo>
                <a:lnTo>
                  <a:pt x="1034" y="266"/>
                </a:lnTo>
                <a:lnTo>
                  <a:pt x="1034" y="266"/>
                </a:lnTo>
                <a:lnTo>
                  <a:pt x="1034" y="266"/>
                </a:lnTo>
                <a:lnTo>
                  <a:pt x="1034" y="266"/>
                </a:lnTo>
                <a:lnTo>
                  <a:pt x="1034" y="266"/>
                </a:lnTo>
                <a:lnTo>
                  <a:pt x="1034" y="268"/>
                </a:lnTo>
                <a:lnTo>
                  <a:pt x="1034" y="268"/>
                </a:lnTo>
                <a:lnTo>
                  <a:pt x="1032" y="268"/>
                </a:lnTo>
                <a:lnTo>
                  <a:pt x="1032" y="268"/>
                </a:lnTo>
                <a:lnTo>
                  <a:pt x="1032" y="270"/>
                </a:lnTo>
                <a:lnTo>
                  <a:pt x="1032" y="270"/>
                </a:lnTo>
                <a:lnTo>
                  <a:pt x="1034" y="270"/>
                </a:lnTo>
                <a:lnTo>
                  <a:pt x="1034" y="270"/>
                </a:lnTo>
                <a:lnTo>
                  <a:pt x="1034" y="276"/>
                </a:lnTo>
                <a:lnTo>
                  <a:pt x="1034" y="276"/>
                </a:lnTo>
                <a:lnTo>
                  <a:pt x="1034" y="276"/>
                </a:lnTo>
                <a:lnTo>
                  <a:pt x="1034" y="276"/>
                </a:lnTo>
                <a:lnTo>
                  <a:pt x="1034" y="278"/>
                </a:lnTo>
                <a:lnTo>
                  <a:pt x="1034" y="278"/>
                </a:lnTo>
                <a:lnTo>
                  <a:pt x="1036" y="278"/>
                </a:lnTo>
                <a:lnTo>
                  <a:pt x="1036" y="278"/>
                </a:lnTo>
                <a:lnTo>
                  <a:pt x="1036" y="278"/>
                </a:lnTo>
                <a:lnTo>
                  <a:pt x="1036" y="278"/>
                </a:lnTo>
                <a:lnTo>
                  <a:pt x="1036" y="280"/>
                </a:lnTo>
                <a:lnTo>
                  <a:pt x="1036" y="280"/>
                </a:lnTo>
                <a:lnTo>
                  <a:pt x="1036" y="296"/>
                </a:lnTo>
                <a:lnTo>
                  <a:pt x="1036" y="296"/>
                </a:lnTo>
                <a:lnTo>
                  <a:pt x="1038" y="296"/>
                </a:lnTo>
                <a:lnTo>
                  <a:pt x="1038" y="296"/>
                </a:lnTo>
                <a:lnTo>
                  <a:pt x="1036" y="298"/>
                </a:lnTo>
                <a:lnTo>
                  <a:pt x="1036" y="298"/>
                </a:lnTo>
                <a:lnTo>
                  <a:pt x="1036" y="298"/>
                </a:lnTo>
                <a:lnTo>
                  <a:pt x="1036" y="298"/>
                </a:lnTo>
                <a:lnTo>
                  <a:pt x="1036" y="300"/>
                </a:lnTo>
                <a:lnTo>
                  <a:pt x="1036" y="300"/>
                </a:lnTo>
                <a:lnTo>
                  <a:pt x="1036" y="300"/>
                </a:lnTo>
                <a:lnTo>
                  <a:pt x="1036" y="300"/>
                </a:lnTo>
                <a:lnTo>
                  <a:pt x="1036" y="312"/>
                </a:lnTo>
                <a:lnTo>
                  <a:pt x="1036" y="312"/>
                </a:lnTo>
                <a:lnTo>
                  <a:pt x="1038" y="314"/>
                </a:lnTo>
                <a:lnTo>
                  <a:pt x="1038" y="314"/>
                </a:lnTo>
                <a:lnTo>
                  <a:pt x="1040" y="312"/>
                </a:lnTo>
                <a:lnTo>
                  <a:pt x="1040" y="312"/>
                </a:lnTo>
                <a:lnTo>
                  <a:pt x="1038" y="302"/>
                </a:lnTo>
                <a:lnTo>
                  <a:pt x="1038" y="302"/>
                </a:lnTo>
                <a:lnTo>
                  <a:pt x="1040" y="292"/>
                </a:lnTo>
                <a:lnTo>
                  <a:pt x="1040" y="292"/>
                </a:lnTo>
                <a:lnTo>
                  <a:pt x="1040" y="274"/>
                </a:lnTo>
                <a:lnTo>
                  <a:pt x="1040" y="274"/>
                </a:lnTo>
                <a:lnTo>
                  <a:pt x="1038" y="258"/>
                </a:lnTo>
                <a:lnTo>
                  <a:pt x="1038" y="258"/>
                </a:lnTo>
                <a:lnTo>
                  <a:pt x="1038" y="256"/>
                </a:lnTo>
                <a:lnTo>
                  <a:pt x="1038" y="256"/>
                </a:lnTo>
                <a:lnTo>
                  <a:pt x="1038" y="254"/>
                </a:lnTo>
                <a:lnTo>
                  <a:pt x="1038" y="254"/>
                </a:lnTo>
                <a:lnTo>
                  <a:pt x="1040" y="254"/>
                </a:lnTo>
                <a:lnTo>
                  <a:pt x="1040" y="254"/>
                </a:lnTo>
                <a:lnTo>
                  <a:pt x="1038" y="252"/>
                </a:lnTo>
                <a:lnTo>
                  <a:pt x="1038" y="252"/>
                </a:lnTo>
                <a:lnTo>
                  <a:pt x="1054" y="232"/>
                </a:lnTo>
                <a:lnTo>
                  <a:pt x="1054" y="232"/>
                </a:lnTo>
                <a:lnTo>
                  <a:pt x="1054" y="232"/>
                </a:lnTo>
                <a:lnTo>
                  <a:pt x="1054" y="232"/>
                </a:lnTo>
                <a:lnTo>
                  <a:pt x="1078" y="204"/>
                </a:lnTo>
                <a:lnTo>
                  <a:pt x="1078" y="204"/>
                </a:lnTo>
                <a:lnTo>
                  <a:pt x="1078" y="204"/>
                </a:lnTo>
                <a:lnTo>
                  <a:pt x="1078" y="204"/>
                </a:lnTo>
                <a:lnTo>
                  <a:pt x="1078" y="204"/>
                </a:lnTo>
                <a:lnTo>
                  <a:pt x="1078" y="204"/>
                </a:lnTo>
                <a:lnTo>
                  <a:pt x="1078" y="204"/>
                </a:lnTo>
                <a:lnTo>
                  <a:pt x="1078" y="204"/>
                </a:lnTo>
                <a:lnTo>
                  <a:pt x="1078" y="204"/>
                </a:lnTo>
                <a:lnTo>
                  <a:pt x="1078" y="204"/>
                </a:lnTo>
                <a:lnTo>
                  <a:pt x="1106" y="230"/>
                </a:lnTo>
                <a:lnTo>
                  <a:pt x="1106" y="230"/>
                </a:lnTo>
                <a:lnTo>
                  <a:pt x="1104" y="230"/>
                </a:lnTo>
                <a:lnTo>
                  <a:pt x="1104" y="230"/>
                </a:lnTo>
                <a:lnTo>
                  <a:pt x="1124" y="248"/>
                </a:lnTo>
                <a:lnTo>
                  <a:pt x="1124" y="248"/>
                </a:lnTo>
                <a:lnTo>
                  <a:pt x="1122" y="250"/>
                </a:lnTo>
                <a:lnTo>
                  <a:pt x="1122" y="250"/>
                </a:lnTo>
                <a:lnTo>
                  <a:pt x="1122" y="250"/>
                </a:lnTo>
                <a:lnTo>
                  <a:pt x="1122" y="250"/>
                </a:lnTo>
                <a:lnTo>
                  <a:pt x="1124" y="252"/>
                </a:lnTo>
                <a:lnTo>
                  <a:pt x="1124" y="252"/>
                </a:lnTo>
                <a:lnTo>
                  <a:pt x="1122" y="254"/>
                </a:lnTo>
                <a:lnTo>
                  <a:pt x="1122" y="254"/>
                </a:lnTo>
                <a:lnTo>
                  <a:pt x="1124" y="270"/>
                </a:lnTo>
                <a:lnTo>
                  <a:pt x="1124" y="270"/>
                </a:lnTo>
                <a:lnTo>
                  <a:pt x="1124" y="290"/>
                </a:lnTo>
                <a:lnTo>
                  <a:pt x="1124" y="290"/>
                </a:lnTo>
                <a:lnTo>
                  <a:pt x="1126" y="298"/>
                </a:lnTo>
                <a:lnTo>
                  <a:pt x="1126" y="298"/>
                </a:lnTo>
                <a:lnTo>
                  <a:pt x="1126" y="310"/>
                </a:lnTo>
                <a:lnTo>
                  <a:pt x="1126" y="310"/>
                </a:lnTo>
                <a:lnTo>
                  <a:pt x="1154" y="308"/>
                </a:lnTo>
                <a:lnTo>
                  <a:pt x="1154" y="308"/>
                </a:lnTo>
                <a:lnTo>
                  <a:pt x="1148" y="94"/>
                </a:lnTo>
                <a:lnTo>
                  <a:pt x="1148" y="94"/>
                </a:lnTo>
                <a:lnTo>
                  <a:pt x="1146" y="94"/>
                </a:lnTo>
                <a:lnTo>
                  <a:pt x="1146" y="94"/>
                </a:lnTo>
                <a:lnTo>
                  <a:pt x="1152" y="80"/>
                </a:lnTo>
                <a:lnTo>
                  <a:pt x="1152" y="80"/>
                </a:lnTo>
                <a:lnTo>
                  <a:pt x="1156" y="92"/>
                </a:lnTo>
                <a:lnTo>
                  <a:pt x="1156" y="92"/>
                </a:lnTo>
                <a:lnTo>
                  <a:pt x="1180" y="0"/>
                </a:lnTo>
                <a:lnTo>
                  <a:pt x="1180" y="0"/>
                </a:lnTo>
                <a:lnTo>
                  <a:pt x="1204" y="100"/>
                </a:lnTo>
                <a:lnTo>
                  <a:pt x="1204" y="100"/>
                </a:lnTo>
                <a:lnTo>
                  <a:pt x="1204" y="94"/>
                </a:lnTo>
                <a:lnTo>
                  <a:pt x="1204" y="94"/>
                </a:lnTo>
                <a:lnTo>
                  <a:pt x="1210" y="110"/>
                </a:lnTo>
                <a:lnTo>
                  <a:pt x="1210" y="110"/>
                </a:lnTo>
                <a:lnTo>
                  <a:pt x="1208" y="112"/>
                </a:lnTo>
                <a:lnTo>
                  <a:pt x="1208" y="112"/>
                </a:lnTo>
                <a:lnTo>
                  <a:pt x="1210" y="168"/>
                </a:lnTo>
                <a:lnTo>
                  <a:pt x="1210" y="168"/>
                </a:lnTo>
                <a:lnTo>
                  <a:pt x="1280" y="168"/>
                </a:lnTo>
                <a:lnTo>
                  <a:pt x="1380" y="168"/>
                </a:lnTo>
                <a:lnTo>
                  <a:pt x="1380" y="168"/>
                </a:lnTo>
                <a:lnTo>
                  <a:pt x="1380" y="152"/>
                </a:lnTo>
                <a:lnTo>
                  <a:pt x="1380" y="152"/>
                </a:lnTo>
                <a:lnTo>
                  <a:pt x="1380" y="152"/>
                </a:lnTo>
                <a:lnTo>
                  <a:pt x="1380" y="152"/>
                </a:lnTo>
                <a:lnTo>
                  <a:pt x="1380" y="148"/>
                </a:lnTo>
                <a:lnTo>
                  <a:pt x="1380" y="148"/>
                </a:lnTo>
                <a:lnTo>
                  <a:pt x="1384" y="116"/>
                </a:lnTo>
                <a:lnTo>
                  <a:pt x="1384" y="116"/>
                </a:lnTo>
                <a:lnTo>
                  <a:pt x="1390" y="148"/>
                </a:lnTo>
                <a:lnTo>
                  <a:pt x="1390" y="148"/>
                </a:lnTo>
                <a:lnTo>
                  <a:pt x="1390" y="152"/>
                </a:lnTo>
                <a:lnTo>
                  <a:pt x="1390" y="152"/>
                </a:lnTo>
                <a:lnTo>
                  <a:pt x="1390" y="154"/>
                </a:lnTo>
                <a:lnTo>
                  <a:pt x="1390" y="154"/>
                </a:lnTo>
                <a:lnTo>
                  <a:pt x="1390" y="168"/>
                </a:lnTo>
                <a:lnTo>
                  <a:pt x="1390" y="168"/>
                </a:lnTo>
                <a:lnTo>
                  <a:pt x="1390" y="168"/>
                </a:lnTo>
                <a:lnTo>
                  <a:pt x="1390" y="168"/>
                </a:lnTo>
                <a:lnTo>
                  <a:pt x="1406" y="160"/>
                </a:lnTo>
                <a:lnTo>
                  <a:pt x="1422" y="152"/>
                </a:lnTo>
                <a:lnTo>
                  <a:pt x="1422" y="152"/>
                </a:lnTo>
                <a:lnTo>
                  <a:pt x="1426" y="148"/>
                </a:lnTo>
                <a:lnTo>
                  <a:pt x="1426" y="148"/>
                </a:lnTo>
                <a:lnTo>
                  <a:pt x="1426" y="148"/>
                </a:lnTo>
                <a:lnTo>
                  <a:pt x="1426" y="148"/>
                </a:lnTo>
                <a:lnTo>
                  <a:pt x="1438" y="166"/>
                </a:lnTo>
                <a:lnTo>
                  <a:pt x="1438" y="166"/>
                </a:lnTo>
                <a:lnTo>
                  <a:pt x="1462" y="166"/>
                </a:lnTo>
                <a:lnTo>
                  <a:pt x="1462" y="166"/>
                </a:lnTo>
                <a:lnTo>
                  <a:pt x="1474" y="186"/>
                </a:lnTo>
                <a:lnTo>
                  <a:pt x="1474" y="186"/>
                </a:lnTo>
                <a:lnTo>
                  <a:pt x="1476" y="182"/>
                </a:lnTo>
                <a:lnTo>
                  <a:pt x="1476" y="182"/>
                </a:lnTo>
                <a:lnTo>
                  <a:pt x="1476" y="188"/>
                </a:lnTo>
                <a:lnTo>
                  <a:pt x="1476" y="188"/>
                </a:lnTo>
                <a:lnTo>
                  <a:pt x="1476" y="196"/>
                </a:lnTo>
                <a:lnTo>
                  <a:pt x="1476" y="196"/>
                </a:lnTo>
                <a:lnTo>
                  <a:pt x="1478" y="202"/>
                </a:lnTo>
                <a:lnTo>
                  <a:pt x="1478" y="202"/>
                </a:lnTo>
                <a:lnTo>
                  <a:pt x="1478" y="202"/>
                </a:lnTo>
                <a:lnTo>
                  <a:pt x="1478" y="202"/>
                </a:lnTo>
                <a:lnTo>
                  <a:pt x="1478" y="228"/>
                </a:lnTo>
                <a:lnTo>
                  <a:pt x="1478" y="228"/>
                </a:lnTo>
                <a:lnTo>
                  <a:pt x="1482" y="236"/>
                </a:lnTo>
                <a:lnTo>
                  <a:pt x="1482" y="236"/>
                </a:lnTo>
                <a:lnTo>
                  <a:pt x="1480" y="308"/>
                </a:lnTo>
                <a:lnTo>
                  <a:pt x="1480" y="308"/>
                </a:lnTo>
                <a:lnTo>
                  <a:pt x="1506" y="310"/>
                </a:lnTo>
                <a:lnTo>
                  <a:pt x="1506" y="310"/>
                </a:lnTo>
                <a:lnTo>
                  <a:pt x="1508" y="238"/>
                </a:lnTo>
                <a:lnTo>
                  <a:pt x="1508" y="238"/>
                </a:lnTo>
                <a:lnTo>
                  <a:pt x="1506" y="234"/>
                </a:lnTo>
                <a:lnTo>
                  <a:pt x="1506" y="234"/>
                </a:lnTo>
                <a:lnTo>
                  <a:pt x="1514" y="212"/>
                </a:lnTo>
                <a:lnTo>
                  <a:pt x="1514" y="212"/>
                </a:lnTo>
                <a:lnTo>
                  <a:pt x="1534" y="202"/>
                </a:lnTo>
                <a:lnTo>
                  <a:pt x="1534" y="202"/>
                </a:lnTo>
                <a:lnTo>
                  <a:pt x="1562" y="184"/>
                </a:lnTo>
                <a:lnTo>
                  <a:pt x="1562" y="184"/>
                </a:lnTo>
                <a:lnTo>
                  <a:pt x="1566" y="186"/>
                </a:lnTo>
                <a:lnTo>
                  <a:pt x="1566" y="186"/>
                </a:lnTo>
                <a:lnTo>
                  <a:pt x="1566" y="180"/>
                </a:lnTo>
                <a:lnTo>
                  <a:pt x="1566" y="180"/>
                </a:lnTo>
                <a:lnTo>
                  <a:pt x="1570" y="180"/>
                </a:lnTo>
                <a:lnTo>
                  <a:pt x="1570" y="180"/>
                </a:lnTo>
                <a:lnTo>
                  <a:pt x="1570" y="188"/>
                </a:lnTo>
                <a:lnTo>
                  <a:pt x="1570" y="188"/>
                </a:lnTo>
                <a:lnTo>
                  <a:pt x="1574" y="192"/>
                </a:lnTo>
                <a:lnTo>
                  <a:pt x="1574" y="192"/>
                </a:lnTo>
                <a:lnTo>
                  <a:pt x="1576" y="188"/>
                </a:lnTo>
                <a:lnTo>
                  <a:pt x="1576" y="188"/>
                </a:lnTo>
                <a:lnTo>
                  <a:pt x="1578" y="154"/>
                </a:lnTo>
                <a:lnTo>
                  <a:pt x="1578" y="154"/>
                </a:lnTo>
                <a:lnTo>
                  <a:pt x="1582" y="144"/>
                </a:lnTo>
                <a:lnTo>
                  <a:pt x="1582" y="144"/>
                </a:lnTo>
                <a:lnTo>
                  <a:pt x="1608" y="116"/>
                </a:lnTo>
                <a:lnTo>
                  <a:pt x="1608" y="116"/>
                </a:lnTo>
                <a:lnTo>
                  <a:pt x="1628" y="148"/>
                </a:lnTo>
                <a:lnTo>
                  <a:pt x="1628" y="148"/>
                </a:lnTo>
                <a:lnTo>
                  <a:pt x="1636" y="156"/>
                </a:lnTo>
                <a:lnTo>
                  <a:pt x="1636" y="156"/>
                </a:lnTo>
                <a:lnTo>
                  <a:pt x="1632" y="212"/>
                </a:lnTo>
                <a:lnTo>
                  <a:pt x="1632" y="212"/>
                </a:lnTo>
                <a:lnTo>
                  <a:pt x="1634" y="212"/>
                </a:lnTo>
                <a:lnTo>
                  <a:pt x="1634" y="212"/>
                </a:lnTo>
                <a:lnTo>
                  <a:pt x="1644" y="202"/>
                </a:lnTo>
                <a:lnTo>
                  <a:pt x="1644" y="202"/>
                </a:lnTo>
                <a:lnTo>
                  <a:pt x="1652" y="214"/>
                </a:lnTo>
                <a:lnTo>
                  <a:pt x="1652" y="214"/>
                </a:lnTo>
                <a:lnTo>
                  <a:pt x="1674" y="214"/>
                </a:lnTo>
                <a:lnTo>
                  <a:pt x="1674" y="214"/>
                </a:lnTo>
                <a:lnTo>
                  <a:pt x="1674" y="222"/>
                </a:lnTo>
                <a:lnTo>
                  <a:pt x="1674" y="222"/>
                </a:lnTo>
                <a:lnTo>
                  <a:pt x="1680" y="222"/>
                </a:lnTo>
                <a:lnTo>
                  <a:pt x="1680" y="222"/>
                </a:lnTo>
                <a:lnTo>
                  <a:pt x="1680" y="234"/>
                </a:lnTo>
                <a:lnTo>
                  <a:pt x="1680" y="234"/>
                </a:lnTo>
                <a:lnTo>
                  <a:pt x="1680" y="234"/>
                </a:lnTo>
                <a:lnTo>
                  <a:pt x="1680" y="234"/>
                </a:lnTo>
                <a:lnTo>
                  <a:pt x="1682" y="228"/>
                </a:lnTo>
                <a:lnTo>
                  <a:pt x="1682" y="228"/>
                </a:lnTo>
                <a:lnTo>
                  <a:pt x="1684" y="228"/>
                </a:lnTo>
                <a:lnTo>
                  <a:pt x="1684" y="228"/>
                </a:lnTo>
                <a:lnTo>
                  <a:pt x="1684" y="224"/>
                </a:lnTo>
                <a:lnTo>
                  <a:pt x="1684" y="224"/>
                </a:lnTo>
                <a:lnTo>
                  <a:pt x="1682" y="222"/>
                </a:lnTo>
                <a:lnTo>
                  <a:pt x="1682" y="222"/>
                </a:lnTo>
                <a:lnTo>
                  <a:pt x="1682" y="220"/>
                </a:lnTo>
                <a:lnTo>
                  <a:pt x="1682" y="220"/>
                </a:lnTo>
                <a:lnTo>
                  <a:pt x="1684" y="220"/>
                </a:lnTo>
                <a:lnTo>
                  <a:pt x="1684" y="220"/>
                </a:lnTo>
                <a:lnTo>
                  <a:pt x="1684" y="218"/>
                </a:lnTo>
                <a:lnTo>
                  <a:pt x="1684" y="218"/>
                </a:lnTo>
                <a:lnTo>
                  <a:pt x="1690" y="218"/>
                </a:lnTo>
                <a:lnTo>
                  <a:pt x="1690" y="218"/>
                </a:lnTo>
                <a:lnTo>
                  <a:pt x="1690" y="220"/>
                </a:lnTo>
                <a:lnTo>
                  <a:pt x="1690" y="220"/>
                </a:lnTo>
                <a:lnTo>
                  <a:pt x="1690" y="220"/>
                </a:lnTo>
                <a:lnTo>
                  <a:pt x="1690" y="220"/>
                </a:lnTo>
                <a:lnTo>
                  <a:pt x="1690" y="222"/>
                </a:lnTo>
                <a:lnTo>
                  <a:pt x="1690" y="222"/>
                </a:lnTo>
                <a:lnTo>
                  <a:pt x="1694" y="222"/>
                </a:lnTo>
                <a:lnTo>
                  <a:pt x="1694" y="222"/>
                </a:lnTo>
                <a:lnTo>
                  <a:pt x="1694" y="214"/>
                </a:lnTo>
                <a:lnTo>
                  <a:pt x="1694" y="214"/>
                </a:lnTo>
                <a:lnTo>
                  <a:pt x="1696" y="210"/>
                </a:lnTo>
                <a:lnTo>
                  <a:pt x="1696" y="210"/>
                </a:lnTo>
                <a:lnTo>
                  <a:pt x="1698" y="210"/>
                </a:lnTo>
                <a:lnTo>
                  <a:pt x="1700" y="208"/>
                </a:lnTo>
                <a:lnTo>
                  <a:pt x="1700" y="208"/>
                </a:lnTo>
                <a:lnTo>
                  <a:pt x="1704" y="208"/>
                </a:lnTo>
                <a:lnTo>
                  <a:pt x="1704" y="208"/>
                </a:lnTo>
                <a:lnTo>
                  <a:pt x="1704" y="210"/>
                </a:lnTo>
                <a:lnTo>
                  <a:pt x="1704" y="210"/>
                </a:lnTo>
                <a:lnTo>
                  <a:pt x="1704" y="210"/>
                </a:lnTo>
                <a:lnTo>
                  <a:pt x="1704" y="210"/>
                </a:lnTo>
                <a:lnTo>
                  <a:pt x="1704" y="214"/>
                </a:lnTo>
                <a:lnTo>
                  <a:pt x="1704" y="214"/>
                </a:lnTo>
                <a:lnTo>
                  <a:pt x="1708" y="212"/>
                </a:lnTo>
                <a:lnTo>
                  <a:pt x="1708" y="212"/>
                </a:lnTo>
                <a:lnTo>
                  <a:pt x="1712" y="206"/>
                </a:lnTo>
                <a:lnTo>
                  <a:pt x="1712" y="206"/>
                </a:lnTo>
                <a:lnTo>
                  <a:pt x="1712" y="190"/>
                </a:lnTo>
                <a:lnTo>
                  <a:pt x="1712" y="190"/>
                </a:lnTo>
                <a:lnTo>
                  <a:pt x="1710" y="188"/>
                </a:lnTo>
                <a:lnTo>
                  <a:pt x="1710" y="188"/>
                </a:lnTo>
                <a:lnTo>
                  <a:pt x="1710" y="184"/>
                </a:lnTo>
                <a:lnTo>
                  <a:pt x="1710" y="184"/>
                </a:lnTo>
                <a:lnTo>
                  <a:pt x="1718" y="184"/>
                </a:lnTo>
                <a:lnTo>
                  <a:pt x="1718" y="184"/>
                </a:lnTo>
                <a:lnTo>
                  <a:pt x="1732" y="180"/>
                </a:lnTo>
                <a:lnTo>
                  <a:pt x="1732" y="180"/>
                </a:lnTo>
                <a:lnTo>
                  <a:pt x="1736" y="176"/>
                </a:lnTo>
                <a:lnTo>
                  <a:pt x="1736" y="176"/>
                </a:lnTo>
                <a:lnTo>
                  <a:pt x="1738" y="176"/>
                </a:lnTo>
                <a:lnTo>
                  <a:pt x="1738" y="176"/>
                </a:lnTo>
                <a:lnTo>
                  <a:pt x="1736" y="178"/>
                </a:lnTo>
                <a:lnTo>
                  <a:pt x="1736" y="178"/>
                </a:lnTo>
                <a:lnTo>
                  <a:pt x="1736" y="180"/>
                </a:lnTo>
                <a:lnTo>
                  <a:pt x="1736" y="180"/>
                </a:lnTo>
                <a:lnTo>
                  <a:pt x="1738" y="180"/>
                </a:lnTo>
                <a:lnTo>
                  <a:pt x="1738" y="180"/>
                </a:lnTo>
                <a:lnTo>
                  <a:pt x="1744" y="174"/>
                </a:lnTo>
                <a:lnTo>
                  <a:pt x="1744" y="174"/>
                </a:lnTo>
                <a:lnTo>
                  <a:pt x="1744" y="170"/>
                </a:lnTo>
                <a:lnTo>
                  <a:pt x="1744" y="170"/>
                </a:lnTo>
                <a:lnTo>
                  <a:pt x="1742" y="170"/>
                </a:lnTo>
                <a:lnTo>
                  <a:pt x="1742" y="170"/>
                </a:lnTo>
                <a:lnTo>
                  <a:pt x="1742" y="168"/>
                </a:lnTo>
                <a:lnTo>
                  <a:pt x="1742" y="168"/>
                </a:lnTo>
                <a:lnTo>
                  <a:pt x="1744" y="168"/>
                </a:lnTo>
                <a:lnTo>
                  <a:pt x="1744" y="168"/>
                </a:lnTo>
                <a:lnTo>
                  <a:pt x="1744" y="166"/>
                </a:lnTo>
                <a:lnTo>
                  <a:pt x="1744" y="166"/>
                </a:lnTo>
                <a:lnTo>
                  <a:pt x="1746" y="166"/>
                </a:lnTo>
                <a:lnTo>
                  <a:pt x="1746" y="166"/>
                </a:lnTo>
                <a:lnTo>
                  <a:pt x="1746" y="168"/>
                </a:lnTo>
                <a:lnTo>
                  <a:pt x="1746" y="168"/>
                </a:lnTo>
                <a:lnTo>
                  <a:pt x="1748" y="168"/>
                </a:lnTo>
                <a:lnTo>
                  <a:pt x="1748" y="168"/>
                </a:lnTo>
                <a:lnTo>
                  <a:pt x="1748" y="170"/>
                </a:lnTo>
                <a:lnTo>
                  <a:pt x="1748" y="170"/>
                </a:lnTo>
                <a:lnTo>
                  <a:pt x="1746" y="170"/>
                </a:lnTo>
                <a:lnTo>
                  <a:pt x="1746" y="170"/>
                </a:lnTo>
                <a:lnTo>
                  <a:pt x="1746" y="174"/>
                </a:lnTo>
                <a:lnTo>
                  <a:pt x="1746" y="174"/>
                </a:lnTo>
                <a:lnTo>
                  <a:pt x="1746" y="174"/>
                </a:lnTo>
                <a:lnTo>
                  <a:pt x="1750" y="180"/>
                </a:lnTo>
                <a:lnTo>
                  <a:pt x="1750" y="180"/>
                </a:lnTo>
                <a:lnTo>
                  <a:pt x="1752" y="180"/>
                </a:lnTo>
                <a:lnTo>
                  <a:pt x="1752" y="180"/>
                </a:lnTo>
                <a:lnTo>
                  <a:pt x="1752" y="180"/>
                </a:lnTo>
                <a:lnTo>
                  <a:pt x="1752" y="180"/>
                </a:lnTo>
                <a:lnTo>
                  <a:pt x="1750" y="178"/>
                </a:lnTo>
                <a:lnTo>
                  <a:pt x="1750" y="178"/>
                </a:lnTo>
                <a:lnTo>
                  <a:pt x="1752" y="178"/>
                </a:lnTo>
                <a:lnTo>
                  <a:pt x="1752" y="178"/>
                </a:lnTo>
                <a:lnTo>
                  <a:pt x="1756" y="182"/>
                </a:lnTo>
                <a:lnTo>
                  <a:pt x="1756" y="182"/>
                </a:lnTo>
                <a:lnTo>
                  <a:pt x="1768" y="186"/>
                </a:lnTo>
                <a:lnTo>
                  <a:pt x="1768" y="186"/>
                </a:lnTo>
                <a:lnTo>
                  <a:pt x="1776" y="190"/>
                </a:lnTo>
                <a:lnTo>
                  <a:pt x="1776" y="190"/>
                </a:lnTo>
                <a:lnTo>
                  <a:pt x="1776" y="192"/>
                </a:lnTo>
                <a:lnTo>
                  <a:pt x="1776" y="192"/>
                </a:lnTo>
                <a:lnTo>
                  <a:pt x="1774" y="194"/>
                </a:lnTo>
                <a:lnTo>
                  <a:pt x="1774" y="194"/>
                </a:lnTo>
                <a:lnTo>
                  <a:pt x="1772" y="210"/>
                </a:lnTo>
                <a:lnTo>
                  <a:pt x="1772" y="210"/>
                </a:lnTo>
                <a:lnTo>
                  <a:pt x="1774" y="218"/>
                </a:lnTo>
                <a:lnTo>
                  <a:pt x="1774" y="218"/>
                </a:lnTo>
                <a:lnTo>
                  <a:pt x="1778" y="218"/>
                </a:lnTo>
                <a:lnTo>
                  <a:pt x="1778" y="218"/>
                </a:lnTo>
                <a:lnTo>
                  <a:pt x="1780" y="216"/>
                </a:lnTo>
                <a:lnTo>
                  <a:pt x="1780" y="216"/>
                </a:lnTo>
                <a:lnTo>
                  <a:pt x="1778" y="214"/>
                </a:lnTo>
                <a:lnTo>
                  <a:pt x="1778" y="214"/>
                </a:lnTo>
                <a:lnTo>
                  <a:pt x="1780" y="214"/>
                </a:lnTo>
                <a:lnTo>
                  <a:pt x="1780" y="214"/>
                </a:lnTo>
                <a:lnTo>
                  <a:pt x="1784" y="214"/>
                </a:lnTo>
                <a:lnTo>
                  <a:pt x="1784" y="214"/>
                </a:lnTo>
                <a:lnTo>
                  <a:pt x="1786" y="216"/>
                </a:lnTo>
                <a:lnTo>
                  <a:pt x="1788" y="218"/>
                </a:lnTo>
                <a:lnTo>
                  <a:pt x="1788" y="218"/>
                </a:lnTo>
                <a:lnTo>
                  <a:pt x="1788" y="222"/>
                </a:lnTo>
                <a:lnTo>
                  <a:pt x="1788" y="222"/>
                </a:lnTo>
                <a:lnTo>
                  <a:pt x="1788" y="228"/>
                </a:lnTo>
                <a:lnTo>
                  <a:pt x="1788" y="228"/>
                </a:lnTo>
                <a:lnTo>
                  <a:pt x="1790" y="228"/>
                </a:lnTo>
                <a:lnTo>
                  <a:pt x="1790" y="228"/>
                </a:lnTo>
                <a:lnTo>
                  <a:pt x="1790" y="228"/>
                </a:lnTo>
                <a:lnTo>
                  <a:pt x="1790" y="228"/>
                </a:lnTo>
                <a:lnTo>
                  <a:pt x="1792" y="228"/>
                </a:lnTo>
                <a:lnTo>
                  <a:pt x="1792" y="228"/>
                </a:lnTo>
                <a:lnTo>
                  <a:pt x="1792" y="226"/>
                </a:lnTo>
                <a:lnTo>
                  <a:pt x="1792" y="226"/>
                </a:lnTo>
                <a:lnTo>
                  <a:pt x="1798" y="226"/>
                </a:lnTo>
                <a:lnTo>
                  <a:pt x="1798" y="226"/>
                </a:lnTo>
                <a:lnTo>
                  <a:pt x="1798" y="228"/>
                </a:lnTo>
                <a:lnTo>
                  <a:pt x="1798" y="228"/>
                </a:lnTo>
                <a:lnTo>
                  <a:pt x="1798" y="228"/>
                </a:lnTo>
                <a:lnTo>
                  <a:pt x="1798" y="228"/>
                </a:lnTo>
                <a:lnTo>
                  <a:pt x="1798" y="232"/>
                </a:lnTo>
                <a:lnTo>
                  <a:pt x="1798" y="232"/>
                </a:lnTo>
                <a:lnTo>
                  <a:pt x="1796" y="232"/>
                </a:lnTo>
                <a:lnTo>
                  <a:pt x="1796" y="232"/>
                </a:lnTo>
                <a:lnTo>
                  <a:pt x="1796" y="236"/>
                </a:lnTo>
                <a:lnTo>
                  <a:pt x="1796" y="236"/>
                </a:lnTo>
                <a:lnTo>
                  <a:pt x="1798" y="236"/>
                </a:lnTo>
                <a:lnTo>
                  <a:pt x="1798" y="236"/>
                </a:lnTo>
                <a:lnTo>
                  <a:pt x="1800" y="242"/>
                </a:lnTo>
                <a:lnTo>
                  <a:pt x="1800" y="242"/>
                </a:lnTo>
                <a:lnTo>
                  <a:pt x="1802" y="242"/>
                </a:lnTo>
                <a:lnTo>
                  <a:pt x="1802" y="242"/>
                </a:lnTo>
                <a:lnTo>
                  <a:pt x="1798" y="248"/>
                </a:lnTo>
                <a:lnTo>
                  <a:pt x="1798" y="248"/>
                </a:lnTo>
                <a:lnTo>
                  <a:pt x="1796" y="284"/>
                </a:lnTo>
                <a:lnTo>
                  <a:pt x="1796" y="284"/>
                </a:lnTo>
                <a:lnTo>
                  <a:pt x="1808" y="268"/>
                </a:lnTo>
                <a:lnTo>
                  <a:pt x="1808" y="268"/>
                </a:lnTo>
                <a:lnTo>
                  <a:pt x="1806" y="266"/>
                </a:lnTo>
                <a:lnTo>
                  <a:pt x="1806" y="266"/>
                </a:lnTo>
                <a:lnTo>
                  <a:pt x="1828" y="248"/>
                </a:lnTo>
                <a:lnTo>
                  <a:pt x="1828" y="248"/>
                </a:lnTo>
                <a:lnTo>
                  <a:pt x="1830" y="226"/>
                </a:lnTo>
                <a:lnTo>
                  <a:pt x="1830" y="226"/>
                </a:lnTo>
                <a:lnTo>
                  <a:pt x="1832" y="226"/>
                </a:lnTo>
                <a:lnTo>
                  <a:pt x="1832" y="226"/>
                </a:lnTo>
                <a:lnTo>
                  <a:pt x="1836" y="188"/>
                </a:lnTo>
                <a:lnTo>
                  <a:pt x="1836" y="188"/>
                </a:lnTo>
                <a:lnTo>
                  <a:pt x="1838" y="188"/>
                </a:lnTo>
                <a:lnTo>
                  <a:pt x="1838" y="188"/>
                </a:lnTo>
                <a:lnTo>
                  <a:pt x="1840" y="162"/>
                </a:lnTo>
                <a:lnTo>
                  <a:pt x="1840" y="162"/>
                </a:lnTo>
                <a:lnTo>
                  <a:pt x="1838" y="160"/>
                </a:lnTo>
                <a:lnTo>
                  <a:pt x="1838" y="160"/>
                </a:lnTo>
                <a:lnTo>
                  <a:pt x="1840" y="158"/>
                </a:lnTo>
                <a:lnTo>
                  <a:pt x="1840" y="158"/>
                </a:lnTo>
                <a:lnTo>
                  <a:pt x="1840" y="160"/>
                </a:lnTo>
                <a:lnTo>
                  <a:pt x="1840" y="160"/>
                </a:lnTo>
                <a:lnTo>
                  <a:pt x="1842" y="158"/>
                </a:lnTo>
                <a:lnTo>
                  <a:pt x="1842" y="158"/>
                </a:lnTo>
                <a:lnTo>
                  <a:pt x="1846" y="152"/>
                </a:lnTo>
                <a:lnTo>
                  <a:pt x="1846" y="152"/>
                </a:lnTo>
                <a:lnTo>
                  <a:pt x="1852" y="152"/>
                </a:lnTo>
                <a:lnTo>
                  <a:pt x="1852" y="152"/>
                </a:lnTo>
                <a:lnTo>
                  <a:pt x="1864" y="138"/>
                </a:lnTo>
                <a:lnTo>
                  <a:pt x="1864" y="138"/>
                </a:lnTo>
                <a:lnTo>
                  <a:pt x="1864" y="138"/>
                </a:lnTo>
                <a:lnTo>
                  <a:pt x="1864" y="138"/>
                </a:lnTo>
                <a:lnTo>
                  <a:pt x="1864" y="138"/>
                </a:lnTo>
                <a:lnTo>
                  <a:pt x="1864" y="138"/>
                </a:lnTo>
                <a:lnTo>
                  <a:pt x="1864" y="138"/>
                </a:lnTo>
                <a:lnTo>
                  <a:pt x="1864" y="138"/>
                </a:lnTo>
                <a:lnTo>
                  <a:pt x="1864" y="138"/>
                </a:lnTo>
                <a:lnTo>
                  <a:pt x="1864" y="138"/>
                </a:lnTo>
                <a:lnTo>
                  <a:pt x="1874" y="154"/>
                </a:lnTo>
                <a:lnTo>
                  <a:pt x="1874" y="154"/>
                </a:lnTo>
                <a:lnTo>
                  <a:pt x="1880" y="154"/>
                </a:lnTo>
                <a:lnTo>
                  <a:pt x="1880" y="154"/>
                </a:lnTo>
                <a:lnTo>
                  <a:pt x="1880" y="162"/>
                </a:lnTo>
                <a:lnTo>
                  <a:pt x="1880" y="162"/>
                </a:lnTo>
                <a:lnTo>
                  <a:pt x="1882" y="164"/>
                </a:lnTo>
                <a:lnTo>
                  <a:pt x="1882" y="164"/>
                </a:lnTo>
                <a:lnTo>
                  <a:pt x="1884" y="162"/>
                </a:lnTo>
                <a:lnTo>
                  <a:pt x="1884" y="162"/>
                </a:lnTo>
                <a:lnTo>
                  <a:pt x="1884" y="164"/>
                </a:lnTo>
                <a:lnTo>
                  <a:pt x="1884" y="164"/>
                </a:lnTo>
                <a:lnTo>
                  <a:pt x="1884" y="166"/>
                </a:lnTo>
                <a:lnTo>
                  <a:pt x="1884" y="166"/>
                </a:lnTo>
                <a:lnTo>
                  <a:pt x="1880" y="192"/>
                </a:lnTo>
                <a:lnTo>
                  <a:pt x="1880" y="192"/>
                </a:lnTo>
                <a:lnTo>
                  <a:pt x="1882" y="194"/>
                </a:lnTo>
                <a:lnTo>
                  <a:pt x="1882" y="194"/>
                </a:lnTo>
                <a:lnTo>
                  <a:pt x="1878" y="230"/>
                </a:lnTo>
                <a:lnTo>
                  <a:pt x="1878" y="230"/>
                </a:lnTo>
                <a:lnTo>
                  <a:pt x="1882" y="230"/>
                </a:lnTo>
                <a:lnTo>
                  <a:pt x="1882" y="230"/>
                </a:lnTo>
                <a:lnTo>
                  <a:pt x="1880" y="252"/>
                </a:lnTo>
                <a:lnTo>
                  <a:pt x="1880" y="252"/>
                </a:lnTo>
                <a:lnTo>
                  <a:pt x="1896" y="274"/>
                </a:lnTo>
                <a:lnTo>
                  <a:pt x="1896" y="274"/>
                </a:lnTo>
                <a:lnTo>
                  <a:pt x="1894" y="276"/>
                </a:lnTo>
                <a:lnTo>
                  <a:pt x="1894" y="276"/>
                </a:lnTo>
                <a:lnTo>
                  <a:pt x="1902" y="290"/>
                </a:lnTo>
                <a:lnTo>
                  <a:pt x="1902" y="290"/>
                </a:lnTo>
                <a:lnTo>
                  <a:pt x="1902" y="278"/>
                </a:lnTo>
                <a:lnTo>
                  <a:pt x="1902" y="278"/>
                </a:lnTo>
                <a:lnTo>
                  <a:pt x="2048" y="296"/>
                </a:lnTo>
                <a:lnTo>
                  <a:pt x="2192" y="316"/>
                </a:lnTo>
                <a:lnTo>
                  <a:pt x="2192" y="316"/>
                </a:lnTo>
                <a:lnTo>
                  <a:pt x="2184" y="374"/>
                </a:lnTo>
                <a:lnTo>
                  <a:pt x="2184" y="374"/>
                </a:lnTo>
                <a:lnTo>
                  <a:pt x="2294" y="392"/>
                </a:lnTo>
                <a:lnTo>
                  <a:pt x="2404" y="414"/>
                </a:lnTo>
                <a:lnTo>
                  <a:pt x="2516" y="436"/>
                </a:lnTo>
                <a:lnTo>
                  <a:pt x="2624" y="462"/>
                </a:lnTo>
                <a:lnTo>
                  <a:pt x="2624" y="462"/>
                </a:lnTo>
                <a:lnTo>
                  <a:pt x="2606" y="536"/>
                </a:lnTo>
                <a:lnTo>
                  <a:pt x="2606" y="536"/>
                </a:lnTo>
                <a:lnTo>
                  <a:pt x="2528" y="518"/>
                </a:lnTo>
                <a:lnTo>
                  <a:pt x="2446" y="500"/>
                </a:lnTo>
                <a:lnTo>
                  <a:pt x="2366" y="484"/>
                </a:lnTo>
                <a:lnTo>
                  <a:pt x="2286" y="470"/>
                </a:lnTo>
                <a:lnTo>
                  <a:pt x="2206" y="456"/>
                </a:lnTo>
                <a:lnTo>
                  <a:pt x="2124" y="444"/>
                </a:lnTo>
                <a:lnTo>
                  <a:pt x="2044" y="432"/>
                </a:lnTo>
                <a:lnTo>
                  <a:pt x="1962" y="422"/>
                </a:lnTo>
                <a:lnTo>
                  <a:pt x="1882" y="412"/>
                </a:lnTo>
                <a:lnTo>
                  <a:pt x="1800" y="406"/>
                </a:lnTo>
                <a:lnTo>
                  <a:pt x="1638" y="394"/>
                </a:lnTo>
                <a:lnTo>
                  <a:pt x="1474" y="386"/>
                </a:lnTo>
                <a:lnTo>
                  <a:pt x="1312" y="384"/>
                </a:lnTo>
                <a:lnTo>
                  <a:pt x="1150" y="386"/>
                </a:lnTo>
                <a:lnTo>
                  <a:pt x="986" y="394"/>
                </a:lnTo>
                <a:lnTo>
                  <a:pt x="824" y="406"/>
                </a:lnTo>
                <a:lnTo>
                  <a:pt x="742" y="412"/>
                </a:lnTo>
                <a:lnTo>
                  <a:pt x="662" y="422"/>
                </a:lnTo>
                <a:lnTo>
                  <a:pt x="580" y="432"/>
                </a:lnTo>
                <a:lnTo>
                  <a:pt x="500" y="444"/>
                </a:lnTo>
                <a:lnTo>
                  <a:pt x="418" y="456"/>
                </a:lnTo>
                <a:lnTo>
                  <a:pt x="338" y="470"/>
                </a:lnTo>
                <a:lnTo>
                  <a:pt x="258" y="484"/>
                </a:lnTo>
                <a:lnTo>
                  <a:pt x="178" y="500"/>
                </a:lnTo>
                <a:lnTo>
                  <a:pt x="96" y="518"/>
                </a:lnTo>
                <a:lnTo>
                  <a:pt x="18" y="536"/>
                </a:lnTo>
                <a:lnTo>
                  <a:pt x="18" y="536"/>
                </a:lnTo>
                <a:lnTo>
                  <a:pt x="0" y="462"/>
                </a:lnTo>
                <a:lnTo>
                  <a:pt x="0" y="462"/>
                </a:lnTo>
                <a:close/>
                <a:moveTo>
                  <a:pt x="1674" y="318"/>
                </a:moveTo>
                <a:lnTo>
                  <a:pt x="1674" y="318"/>
                </a:lnTo>
                <a:lnTo>
                  <a:pt x="1674" y="318"/>
                </a:lnTo>
                <a:lnTo>
                  <a:pt x="1674" y="318"/>
                </a:lnTo>
                <a:lnTo>
                  <a:pt x="1680" y="238"/>
                </a:lnTo>
                <a:lnTo>
                  <a:pt x="1680" y="238"/>
                </a:lnTo>
                <a:lnTo>
                  <a:pt x="1678" y="236"/>
                </a:lnTo>
                <a:lnTo>
                  <a:pt x="1678" y="236"/>
                </a:lnTo>
                <a:lnTo>
                  <a:pt x="1674" y="318"/>
                </a:lnTo>
                <a:lnTo>
                  <a:pt x="1674" y="318"/>
                </a:lnTo>
                <a:close/>
                <a:moveTo>
                  <a:pt x="892" y="216"/>
                </a:moveTo>
                <a:lnTo>
                  <a:pt x="892" y="216"/>
                </a:lnTo>
                <a:lnTo>
                  <a:pt x="892" y="216"/>
                </a:lnTo>
                <a:lnTo>
                  <a:pt x="892" y="216"/>
                </a:lnTo>
                <a:lnTo>
                  <a:pt x="892" y="216"/>
                </a:lnTo>
                <a:lnTo>
                  <a:pt x="892" y="216"/>
                </a:lnTo>
                <a:close/>
                <a:moveTo>
                  <a:pt x="888" y="210"/>
                </a:moveTo>
                <a:lnTo>
                  <a:pt x="888" y="210"/>
                </a:lnTo>
                <a:lnTo>
                  <a:pt x="888" y="210"/>
                </a:lnTo>
                <a:lnTo>
                  <a:pt x="888" y="210"/>
                </a:lnTo>
                <a:lnTo>
                  <a:pt x="888" y="208"/>
                </a:lnTo>
                <a:lnTo>
                  <a:pt x="888" y="208"/>
                </a:lnTo>
                <a:lnTo>
                  <a:pt x="888" y="208"/>
                </a:lnTo>
                <a:lnTo>
                  <a:pt x="888" y="208"/>
                </a:lnTo>
                <a:lnTo>
                  <a:pt x="888" y="208"/>
                </a:lnTo>
                <a:lnTo>
                  <a:pt x="888" y="208"/>
                </a:lnTo>
                <a:lnTo>
                  <a:pt x="888" y="206"/>
                </a:lnTo>
                <a:lnTo>
                  <a:pt x="888" y="206"/>
                </a:lnTo>
                <a:lnTo>
                  <a:pt x="886" y="208"/>
                </a:lnTo>
                <a:lnTo>
                  <a:pt x="886" y="208"/>
                </a:lnTo>
                <a:lnTo>
                  <a:pt x="886" y="208"/>
                </a:lnTo>
                <a:lnTo>
                  <a:pt x="886" y="208"/>
                </a:lnTo>
                <a:lnTo>
                  <a:pt x="886" y="210"/>
                </a:lnTo>
                <a:lnTo>
                  <a:pt x="886" y="210"/>
                </a:lnTo>
                <a:lnTo>
                  <a:pt x="888" y="210"/>
                </a:lnTo>
                <a:lnTo>
                  <a:pt x="888" y="210"/>
                </a:lnTo>
                <a:close/>
                <a:moveTo>
                  <a:pt x="978" y="208"/>
                </a:moveTo>
                <a:lnTo>
                  <a:pt x="978" y="208"/>
                </a:lnTo>
                <a:lnTo>
                  <a:pt x="976" y="210"/>
                </a:lnTo>
                <a:lnTo>
                  <a:pt x="976" y="210"/>
                </a:lnTo>
                <a:lnTo>
                  <a:pt x="978" y="214"/>
                </a:lnTo>
                <a:lnTo>
                  <a:pt x="978" y="214"/>
                </a:lnTo>
                <a:lnTo>
                  <a:pt x="978" y="214"/>
                </a:lnTo>
                <a:lnTo>
                  <a:pt x="978" y="214"/>
                </a:lnTo>
                <a:lnTo>
                  <a:pt x="978" y="212"/>
                </a:lnTo>
                <a:lnTo>
                  <a:pt x="978" y="212"/>
                </a:lnTo>
                <a:lnTo>
                  <a:pt x="978" y="212"/>
                </a:lnTo>
                <a:lnTo>
                  <a:pt x="978" y="212"/>
                </a:lnTo>
                <a:lnTo>
                  <a:pt x="978" y="212"/>
                </a:lnTo>
                <a:lnTo>
                  <a:pt x="978" y="212"/>
                </a:lnTo>
                <a:lnTo>
                  <a:pt x="978" y="210"/>
                </a:lnTo>
                <a:lnTo>
                  <a:pt x="978" y="210"/>
                </a:lnTo>
                <a:lnTo>
                  <a:pt x="978" y="212"/>
                </a:lnTo>
                <a:lnTo>
                  <a:pt x="978" y="212"/>
                </a:lnTo>
                <a:lnTo>
                  <a:pt x="980" y="210"/>
                </a:lnTo>
                <a:lnTo>
                  <a:pt x="980" y="210"/>
                </a:lnTo>
                <a:lnTo>
                  <a:pt x="980" y="210"/>
                </a:lnTo>
                <a:lnTo>
                  <a:pt x="980" y="210"/>
                </a:lnTo>
                <a:lnTo>
                  <a:pt x="978" y="208"/>
                </a:lnTo>
                <a:lnTo>
                  <a:pt x="978" y="208"/>
                </a:lnTo>
                <a:lnTo>
                  <a:pt x="978" y="208"/>
                </a:lnTo>
                <a:lnTo>
                  <a:pt x="978" y="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 rot="20556653">
            <a:off x="581943" y="3451577"/>
            <a:ext cx="954678" cy="149577"/>
            <a:chOff x="4187820" y="3480835"/>
            <a:chExt cx="954678" cy="149577"/>
          </a:xfrm>
        </p:grpSpPr>
        <p:sp>
          <p:nvSpPr>
            <p:cNvPr id="49" name="Dreieck 21">
              <a:extLst>
                <a:ext uri="{FF2B5EF4-FFF2-40B4-BE49-F238E27FC236}">
                  <a16:creationId xmlns:a16="http://schemas.microsoft.com/office/drawing/2014/main" id="{B86F43D2-F8AD-FB41-9694-04A9241240A9}"/>
                </a:ext>
              </a:extLst>
            </p:cNvPr>
            <p:cNvSpPr>
              <a:spLocks noChangeAspect="1"/>
            </p:cNvSpPr>
            <p:nvPr/>
          </p:nvSpPr>
          <p:spPr>
            <a:xfrm rot="16260000" flipH="1" flipV="1">
              <a:off x="5013709" y="3501624"/>
              <a:ext cx="149577" cy="108000"/>
            </a:xfrm>
            <a:custGeom>
              <a:avLst/>
              <a:gdLst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3" fmla="*/ 0 w 177800"/>
                <a:gd name="connsiteY3" fmla="*/ 150831 h 150831"/>
                <a:gd name="connsiteX0" fmla="*/ 0 w 177800"/>
                <a:gd name="connsiteY0" fmla="*/ 150831 h 155575"/>
                <a:gd name="connsiteX1" fmla="*/ 88900 w 177800"/>
                <a:gd name="connsiteY1" fmla="*/ 0 h 155575"/>
                <a:gd name="connsiteX2" fmla="*/ 177800 w 177800"/>
                <a:gd name="connsiteY2" fmla="*/ 150831 h 155575"/>
                <a:gd name="connsiteX3" fmla="*/ 85725 w 177800"/>
                <a:gd name="connsiteY3" fmla="*/ 155575 h 155575"/>
                <a:gd name="connsiteX4" fmla="*/ 0 w 177800"/>
                <a:gd name="connsiteY4" fmla="*/ 150831 h 155575"/>
                <a:gd name="connsiteX0" fmla="*/ 85725 w 177800"/>
                <a:gd name="connsiteY0" fmla="*/ 155575 h 247015"/>
                <a:gd name="connsiteX1" fmla="*/ 0 w 177800"/>
                <a:gd name="connsiteY1" fmla="*/ 150831 h 247015"/>
                <a:gd name="connsiteX2" fmla="*/ 88900 w 177800"/>
                <a:gd name="connsiteY2" fmla="*/ 0 h 247015"/>
                <a:gd name="connsiteX3" fmla="*/ 177800 w 177800"/>
                <a:gd name="connsiteY3" fmla="*/ 150831 h 247015"/>
                <a:gd name="connsiteX4" fmla="*/ 177165 w 177800"/>
                <a:gd name="connsiteY4" fmla="*/ 247015 h 247015"/>
                <a:gd name="connsiteX0" fmla="*/ 85725 w 177800"/>
                <a:gd name="connsiteY0" fmla="*/ 155575 h 155575"/>
                <a:gd name="connsiteX1" fmla="*/ 0 w 177800"/>
                <a:gd name="connsiteY1" fmla="*/ 150831 h 155575"/>
                <a:gd name="connsiteX2" fmla="*/ 88900 w 177800"/>
                <a:gd name="connsiteY2" fmla="*/ 0 h 155575"/>
                <a:gd name="connsiteX3" fmla="*/ 177800 w 177800"/>
                <a:gd name="connsiteY3" fmla="*/ 150831 h 155575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77800 w 177800"/>
                <a:gd name="connsiteY2" fmla="*/ 150831 h 150831"/>
                <a:gd name="connsiteX0" fmla="*/ 0 w 177800"/>
                <a:gd name="connsiteY0" fmla="*/ 150831 h 150831"/>
                <a:gd name="connsiteX1" fmla="*/ 88900 w 177800"/>
                <a:gd name="connsiteY1" fmla="*/ 0 h 150831"/>
                <a:gd name="connsiteX2" fmla="*/ 136525 w 177800"/>
                <a:gd name="connsiteY2" fmla="*/ 85725 h 150831"/>
                <a:gd name="connsiteX3" fmla="*/ 177800 w 177800"/>
                <a:gd name="connsiteY3" fmla="*/ 150831 h 150831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4 h 150834"/>
                <a:gd name="connsiteX1" fmla="*/ 34925 w 177800"/>
                <a:gd name="connsiteY1" fmla="*/ 82553 h 150834"/>
                <a:gd name="connsiteX2" fmla="*/ 88900 w 177800"/>
                <a:gd name="connsiteY2" fmla="*/ 3 h 150834"/>
                <a:gd name="connsiteX3" fmla="*/ 136525 w 177800"/>
                <a:gd name="connsiteY3" fmla="*/ 85728 h 150834"/>
                <a:gd name="connsiteX4" fmla="*/ 177800 w 177800"/>
                <a:gd name="connsiteY4" fmla="*/ 150834 h 150834"/>
                <a:gd name="connsiteX0" fmla="*/ 0 w 177800"/>
                <a:gd name="connsiteY0" fmla="*/ 150831 h 150831"/>
                <a:gd name="connsiteX1" fmla="*/ 34925 w 177800"/>
                <a:gd name="connsiteY1" fmla="*/ 82550 h 150831"/>
                <a:gd name="connsiteX2" fmla="*/ 88900 w 177800"/>
                <a:gd name="connsiteY2" fmla="*/ 0 h 150831"/>
                <a:gd name="connsiteX3" fmla="*/ 136525 w 177800"/>
                <a:gd name="connsiteY3" fmla="*/ 85725 h 150831"/>
                <a:gd name="connsiteX4" fmla="*/ 177800 w 177800"/>
                <a:gd name="connsiteY4" fmla="*/ 150831 h 150831"/>
                <a:gd name="connsiteX0" fmla="*/ 0 w 177800"/>
                <a:gd name="connsiteY0" fmla="*/ 150835 h 150835"/>
                <a:gd name="connsiteX1" fmla="*/ 34925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5 h 150835"/>
                <a:gd name="connsiteX1" fmla="*/ 48194 w 177800"/>
                <a:gd name="connsiteY1" fmla="*/ 82554 h 150835"/>
                <a:gd name="connsiteX2" fmla="*/ 88900 w 177800"/>
                <a:gd name="connsiteY2" fmla="*/ 4 h 150835"/>
                <a:gd name="connsiteX3" fmla="*/ 136525 w 177800"/>
                <a:gd name="connsiteY3" fmla="*/ 85729 h 150835"/>
                <a:gd name="connsiteX4" fmla="*/ 177800 w 177800"/>
                <a:gd name="connsiteY4" fmla="*/ 150835 h 150835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48194 w 177800"/>
                <a:gd name="connsiteY1" fmla="*/ 82555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  <a:gd name="connsiteX0" fmla="*/ 0 w 177800"/>
                <a:gd name="connsiteY0" fmla="*/ 150836 h 150836"/>
                <a:gd name="connsiteX1" fmla="*/ 56819 w 177800"/>
                <a:gd name="connsiteY1" fmla="*/ 85872 h 150836"/>
                <a:gd name="connsiteX2" fmla="*/ 88900 w 177800"/>
                <a:gd name="connsiteY2" fmla="*/ 5 h 150836"/>
                <a:gd name="connsiteX3" fmla="*/ 126574 w 177800"/>
                <a:gd name="connsiteY3" fmla="*/ 84403 h 150836"/>
                <a:gd name="connsiteX4" fmla="*/ 177800 w 177800"/>
                <a:gd name="connsiteY4" fmla="*/ 150836 h 15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50836">
                  <a:moveTo>
                    <a:pt x="0" y="150836"/>
                  </a:moveTo>
                  <a:cubicBezTo>
                    <a:pt x="1027" y="147979"/>
                    <a:pt x="42665" y="108357"/>
                    <a:pt x="56819" y="85872"/>
                  </a:cubicBezTo>
                  <a:cubicBezTo>
                    <a:pt x="72364" y="61177"/>
                    <a:pt x="90404" y="679"/>
                    <a:pt x="88900" y="5"/>
                  </a:cubicBezTo>
                  <a:cubicBezTo>
                    <a:pt x="87526" y="-611"/>
                    <a:pt x="110699" y="55828"/>
                    <a:pt x="126574" y="84403"/>
                  </a:cubicBezTo>
                  <a:cubicBezTo>
                    <a:pt x="142986" y="112518"/>
                    <a:pt x="175984" y="148595"/>
                    <a:pt x="177800" y="150836"/>
                  </a:cubicBezTo>
                </a:path>
              </a:pathLst>
            </a:custGeom>
            <a:noFill/>
            <a:ln w="15875">
              <a:solidFill>
                <a:srgbClr val="1A7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cxnSp>
          <p:nvCxnSpPr>
            <p:cNvPr id="4" name="Gerader Verbinder 3"/>
            <p:cNvCxnSpPr/>
            <p:nvPr/>
          </p:nvCxnSpPr>
          <p:spPr>
            <a:xfrm flipH="1">
              <a:off x="4187820" y="3556988"/>
              <a:ext cx="860290" cy="0"/>
            </a:xfrm>
            <a:prstGeom prst="line">
              <a:avLst/>
            </a:prstGeom>
            <a:ln w="15875">
              <a:solidFill>
                <a:srgbClr val="1A7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>
            <a:grpSpLocks noChangeAspect="1"/>
          </p:cNvGrpSpPr>
          <p:nvPr/>
        </p:nvGrpSpPr>
        <p:grpSpPr>
          <a:xfrm>
            <a:off x="552013" y="6156444"/>
            <a:ext cx="211152" cy="471600"/>
            <a:chOff x="5889625" y="2970215"/>
            <a:chExt cx="407988" cy="911226"/>
          </a:xfrm>
          <a:solidFill>
            <a:schemeClr val="accent1"/>
          </a:solidFill>
        </p:grpSpPr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6003925" y="2970215"/>
              <a:ext cx="177800" cy="177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5889625" y="3175003"/>
              <a:ext cx="407988" cy="706438"/>
            </a:xfrm>
            <a:custGeom>
              <a:avLst/>
              <a:gdLst>
                <a:gd name="T0" fmla="*/ 107 w 108"/>
                <a:gd name="T1" fmla="*/ 73 h 186"/>
                <a:gd name="T2" fmla="*/ 86 w 108"/>
                <a:gd name="T3" fmla="*/ 7 h 186"/>
                <a:gd name="T4" fmla="*/ 77 w 108"/>
                <a:gd name="T5" fmla="*/ 0 h 186"/>
                <a:gd name="T6" fmla="*/ 72 w 108"/>
                <a:gd name="T7" fmla="*/ 0 h 186"/>
                <a:gd name="T8" fmla="*/ 72 w 108"/>
                <a:gd name="T9" fmla="*/ 1 h 186"/>
                <a:gd name="T10" fmla="*/ 71 w 108"/>
                <a:gd name="T11" fmla="*/ 0 h 186"/>
                <a:gd name="T12" fmla="*/ 35 w 108"/>
                <a:gd name="T13" fmla="*/ 0 h 186"/>
                <a:gd name="T14" fmla="*/ 35 w 108"/>
                <a:gd name="T15" fmla="*/ 1 h 186"/>
                <a:gd name="T16" fmla="*/ 35 w 108"/>
                <a:gd name="T17" fmla="*/ 0 h 186"/>
                <a:gd name="T18" fmla="*/ 31 w 108"/>
                <a:gd name="T19" fmla="*/ 0 h 186"/>
                <a:gd name="T20" fmla="*/ 22 w 108"/>
                <a:gd name="T21" fmla="*/ 7 h 186"/>
                <a:gd name="T22" fmla="*/ 1 w 108"/>
                <a:gd name="T23" fmla="*/ 73 h 186"/>
                <a:gd name="T24" fmla="*/ 1 w 108"/>
                <a:gd name="T25" fmla="*/ 78 h 186"/>
                <a:gd name="T26" fmla="*/ 6 w 108"/>
                <a:gd name="T27" fmla="*/ 81 h 186"/>
                <a:gd name="T28" fmla="*/ 10 w 108"/>
                <a:gd name="T29" fmla="*/ 81 h 186"/>
                <a:gd name="T30" fmla="*/ 18 w 108"/>
                <a:gd name="T31" fmla="*/ 74 h 186"/>
                <a:gd name="T32" fmla="*/ 28 w 108"/>
                <a:gd name="T33" fmla="*/ 45 h 186"/>
                <a:gd name="T34" fmla="*/ 28 w 108"/>
                <a:gd name="T35" fmla="*/ 61 h 186"/>
                <a:gd name="T36" fmla="*/ 8 w 108"/>
                <a:gd name="T37" fmla="*/ 93 h 186"/>
                <a:gd name="T38" fmla="*/ 8 w 108"/>
                <a:gd name="T39" fmla="*/ 98 h 186"/>
                <a:gd name="T40" fmla="*/ 12 w 108"/>
                <a:gd name="T41" fmla="*/ 102 h 186"/>
                <a:gd name="T42" fmla="*/ 30 w 108"/>
                <a:gd name="T43" fmla="*/ 106 h 186"/>
                <a:gd name="T44" fmla="*/ 30 w 108"/>
                <a:gd name="T45" fmla="*/ 177 h 186"/>
                <a:gd name="T46" fmla="*/ 39 w 108"/>
                <a:gd name="T47" fmla="*/ 186 h 186"/>
                <a:gd name="T48" fmla="*/ 42 w 108"/>
                <a:gd name="T49" fmla="*/ 186 h 186"/>
                <a:gd name="T50" fmla="*/ 51 w 108"/>
                <a:gd name="T51" fmla="*/ 177 h 186"/>
                <a:gd name="T52" fmla="*/ 51 w 108"/>
                <a:gd name="T53" fmla="*/ 112 h 186"/>
                <a:gd name="T54" fmla="*/ 54 w 108"/>
                <a:gd name="T55" fmla="*/ 112 h 186"/>
                <a:gd name="T56" fmla="*/ 57 w 108"/>
                <a:gd name="T57" fmla="*/ 111 h 186"/>
                <a:gd name="T58" fmla="*/ 57 w 108"/>
                <a:gd name="T59" fmla="*/ 177 h 186"/>
                <a:gd name="T60" fmla="*/ 67 w 108"/>
                <a:gd name="T61" fmla="*/ 186 h 186"/>
                <a:gd name="T62" fmla="*/ 69 w 108"/>
                <a:gd name="T63" fmla="*/ 186 h 186"/>
                <a:gd name="T64" fmla="*/ 79 w 108"/>
                <a:gd name="T65" fmla="*/ 177 h 186"/>
                <a:gd name="T66" fmla="*/ 79 w 108"/>
                <a:gd name="T67" fmla="*/ 106 h 186"/>
                <a:gd name="T68" fmla="*/ 95 w 108"/>
                <a:gd name="T69" fmla="*/ 102 h 186"/>
                <a:gd name="T70" fmla="*/ 99 w 108"/>
                <a:gd name="T71" fmla="*/ 98 h 186"/>
                <a:gd name="T72" fmla="*/ 99 w 108"/>
                <a:gd name="T73" fmla="*/ 93 h 186"/>
                <a:gd name="T74" fmla="*/ 79 w 108"/>
                <a:gd name="T75" fmla="*/ 61 h 186"/>
                <a:gd name="T76" fmla="*/ 79 w 108"/>
                <a:gd name="T77" fmla="*/ 44 h 186"/>
                <a:gd name="T78" fmla="*/ 89 w 108"/>
                <a:gd name="T79" fmla="*/ 74 h 186"/>
                <a:gd name="T80" fmla="*/ 98 w 108"/>
                <a:gd name="T81" fmla="*/ 81 h 186"/>
                <a:gd name="T82" fmla="*/ 101 w 108"/>
                <a:gd name="T83" fmla="*/ 81 h 186"/>
                <a:gd name="T84" fmla="*/ 106 w 108"/>
                <a:gd name="T85" fmla="*/ 78 h 186"/>
                <a:gd name="T86" fmla="*/ 107 w 108"/>
                <a:gd name="T87" fmla="*/ 7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86">
                  <a:moveTo>
                    <a:pt x="107" y="73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3"/>
                    <a:pt x="81" y="0"/>
                    <a:pt x="77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72" y="1"/>
                    <a:pt x="72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3"/>
                    <a:pt x="22" y="7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5"/>
                    <a:pt x="0" y="77"/>
                    <a:pt x="1" y="78"/>
                  </a:cubicBezTo>
                  <a:cubicBezTo>
                    <a:pt x="2" y="80"/>
                    <a:pt x="4" y="81"/>
                    <a:pt x="6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3" y="81"/>
                    <a:pt x="17" y="78"/>
                    <a:pt x="18" y="7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2"/>
                    <a:pt x="8" y="93"/>
                    <a:pt x="8" y="93"/>
                  </a:cubicBezTo>
                  <a:cubicBezTo>
                    <a:pt x="7" y="95"/>
                    <a:pt x="7" y="97"/>
                    <a:pt x="8" y="98"/>
                  </a:cubicBezTo>
                  <a:cubicBezTo>
                    <a:pt x="9" y="100"/>
                    <a:pt x="10" y="101"/>
                    <a:pt x="12" y="102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82"/>
                    <a:pt x="34" y="186"/>
                    <a:pt x="39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7" y="186"/>
                    <a:pt x="51" y="182"/>
                    <a:pt x="51" y="177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3" y="112"/>
                    <a:pt x="54" y="112"/>
                  </a:cubicBezTo>
                  <a:cubicBezTo>
                    <a:pt x="55" y="112"/>
                    <a:pt x="56" y="112"/>
                    <a:pt x="57" y="111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7" y="182"/>
                    <a:pt x="62" y="186"/>
                    <a:pt x="67" y="186"/>
                  </a:cubicBezTo>
                  <a:cubicBezTo>
                    <a:pt x="69" y="186"/>
                    <a:pt x="69" y="186"/>
                    <a:pt x="69" y="186"/>
                  </a:cubicBezTo>
                  <a:cubicBezTo>
                    <a:pt x="75" y="186"/>
                    <a:pt x="79" y="182"/>
                    <a:pt x="79" y="177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7" y="101"/>
                    <a:pt x="98" y="100"/>
                    <a:pt x="99" y="98"/>
                  </a:cubicBezTo>
                  <a:cubicBezTo>
                    <a:pt x="100" y="97"/>
                    <a:pt x="100" y="95"/>
                    <a:pt x="99" y="93"/>
                  </a:cubicBezTo>
                  <a:cubicBezTo>
                    <a:pt x="99" y="93"/>
                    <a:pt x="80" y="62"/>
                    <a:pt x="79" y="61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8"/>
                    <a:pt x="94" y="81"/>
                    <a:pt x="98" y="81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3" y="81"/>
                    <a:pt x="105" y="80"/>
                    <a:pt x="106" y="78"/>
                  </a:cubicBezTo>
                  <a:cubicBezTo>
                    <a:pt x="107" y="77"/>
                    <a:pt x="108" y="75"/>
                    <a:pt x="107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806723" y="6156444"/>
            <a:ext cx="203757" cy="471600"/>
            <a:chOff x="6343650" y="2970215"/>
            <a:chExt cx="393700" cy="911226"/>
          </a:xfrm>
          <a:solidFill>
            <a:schemeClr val="accent1"/>
          </a:solidFill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6450013" y="2970215"/>
              <a:ext cx="177800" cy="177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343650" y="3175003"/>
              <a:ext cx="393700" cy="706438"/>
            </a:xfrm>
            <a:custGeom>
              <a:avLst/>
              <a:gdLst>
                <a:gd name="T0" fmla="*/ 76 w 104"/>
                <a:gd name="T1" fmla="*/ 45 h 186"/>
                <a:gd name="T2" fmla="*/ 85 w 104"/>
                <a:gd name="T3" fmla="*/ 74 h 186"/>
                <a:gd name="T4" fmla="*/ 94 w 104"/>
                <a:gd name="T5" fmla="*/ 81 h 186"/>
                <a:gd name="T6" fmla="*/ 97 w 104"/>
                <a:gd name="T7" fmla="*/ 81 h 186"/>
                <a:gd name="T8" fmla="*/ 102 w 104"/>
                <a:gd name="T9" fmla="*/ 78 h 186"/>
                <a:gd name="T10" fmla="*/ 103 w 104"/>
                <a:gd name="T11" fmla="*/ 73 h 186"/>
                <a:gd name="T12" fmla="*/ 82 w 104"/>
                <a:gd name="T13" fmla="*/ 7 h 186"/>
                <a:gd name="T14" fmla="*/ 73 w 104"/>
                <a:gd name="T15" fmla="*/ 0 h 186"/>
                <a:gd name="T16" fmla="*/ 71 w 104"/>
                <a:gd name="T17" fmla="*/ 0 h 186"/>
                <a:gd name="T18" fmla="*/ 71 w 104"/>
                <a:gd name="T19" fmla="*/ 1 h 186"/>
                <a:gd name="T20" fmla="*/ 70 w 104"/>
                <a:gd name="T21" fmla="*/ 0 h 186"/>
                <a:gd name="T22" fmla="*/ 65 w 104"/>
                <a:gd name="T23" fmla="*/ 0 h 186"/>
                <a:gd name="T24" fmla="*/ 33 w 104"/>
                <a:gd name="T25" fmla="*/ 0 h 186"/>
                <a:gd name="T26" fmla="*/ 33 w 104"/>
                <a:gd name="T27" fmla="*/ 1 h 186"/>
                <a:gd name="T28" fmla="*/ 33 w 104"/>
                <a:gd name="T29" fmla="*/ 0 h 186"/>
                <a:gd name="T30" fmla="*/ 30 w 104"/>
                <a:gd name="T31" fmla="*/ 0 h 186"/>
                <a:gd name="T32" fmla="*/ 22 w 104"/>
                <a:gd name="T33" fmla="*/ 7 h 186"/>
                <a:gd name="T34" fmla="*/ 0 w 104"/>
                <a:gd name="T35" fmla="*/ 73 h 186"/>
                <a:gd name="T36" fmla="*/ 1 w 104"/>
                <a:gd name="T37" fmla="*/ 78 h 186"/>
                <a:gd name="T38" fmla="*/ 6 w 104"/>
                <a:gd name="T39" fmla="*/ 81 h 186"/>
                <a:gd name="T40" fmla="*/ 9 w 104"/>
                <a:gd name="T41" fmla="*/ 81 h 186"/>
                <a:gd name="T42" fmla="*/ 18 w 104"/>
                <a:gd name="T43" fmla="*/ 74 h 186"/>
                <a:gd name="T44" fmla="*/ 28 w 104"/>
                <a:gd name="T45" fmla="*/ 45 h 186"/>
                <a:gd name="T46" fmla="*/ 28 w 104"/>
                <a:gd name="T47" fmla="*/ 61 h 186"/>
                <a:gd name="T48" fmla="*/ 27 w 104"/>
                <a:gd name="T49" fmla="*/ 95 h 186"/>
                <a:gd name="T50" fmla="*/ 28 w 104"/>
                <a:gd name="T51" fmla="*/ 177 h 186"/>
                <a:gd name="T52" fmla="*/ 37 w 104"/>
                <a:gd name="T53" fmla="*/ 186 h 186"/>
                <a:gd name="T54" fmla="*/ 40 w 104"/>
                <a:gd name="T55" fmla="*/ 186 h 186"/>
                <a:gd name="T56" fmla="*/ 49 w 104"/>
                <a:gd name="T57" fmla="*/ 177 h 186"/>
                <a:gd name="T58" fmla="*/ 49 w 104"/>
                <a:gd name="T59" fmla="*/ 100 h 186"/>
                <a:gd name="T60" fmla="*/ 55 w 104"/>
                <a:gd name="T61" fmla="*/ 100 h 186"/>
                <a:gd name="T62" fmla="*/ 55 w 104"/>
                <a:gd name="T63" fmla="*/ 177 h 186"/>
                <a:gd name="T64" fmla="*/ 65 w 104"/>
                <a:gd name="T65" fmla="*/ 186 h 186"/>
                <a:gd name="T66" fmla="*/ 67 w 104"/>
                <a:gd name="T67" fmla="*/ 186 h 186"/>
                <a:gd name="T68" fmla="*/ 77 w 104"/>
                <a:gd name="T69" fmla="*/ 177 h 186"/>
                <a:gd name="T70" fmla="*/ 77 w 104"/>
                <a:gd name="T71" fmla="*/ 95 h 186"/>
                <a:gd name="T72" fmla="*/ 76 w 104"/>
                <a:gd name="T73" fmla="*/ 71 h 186"/>
                <a:gd name="T74" fmla="*/ 76 w 104"/>
                <a:gd name="T75" fmla="*/ 61 h 186"/>
                <a:gd name="T76" fmla="*/ 76 w 104"/>
                <a:gd name="T77" fmla="*/ 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86">
                  <a:moveTo>
                    <a:pt x="76" y="45"/>
                  </a:moveTo>
                  <a:cubicBezTo>
                    <a:pt x="85" y="74"/>
                    <a:pt x="85" y="74"/>
                    <a:pt x="85" y="74"/>
                  </a:cubicBezTo>
                  <a:cubicBezTo>
                    <a:pt x="87" y="78"/>
                    <a:pt x="90" y="81"/>
                    <a:pt x="94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0" y="81"/>
                    <a:pt x="101" y="80"/>
                    <a:pt x="102" y="78"/>
                  </a:cubicBezTo>
                  <a:cubicBezTo>
                    <a:pt x="104" y="77"/>
                    <a:pt x="104" y="75"/>
                    <a:pt x="103" y="73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1" y="3"/>
                    <a:pt x="77" y="0"/>
                    <a:pt x="7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"/>
                    <a:pt x="71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3" y="3"/>
                    <a:pt x="22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0" y="77"/>
                    <a:pt x="1" y="78"/>
                  </a:cubicBezTo>
                  <a:cubicBezTo>
                    <a:pt x="2" y="80"/>
                    <a:pt x="4" y="81"/>
                    <a:pt x="6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3" y="81"/>
                    <a:pt x="17" y="78"/>
                    <a:pt x="18" y="7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7" y="95"/>
                    <a:pt x="27" y="95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82"/>
                    <a:pt x="32" y="186"/>
                    <a:pt x="37" y="186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45" y="186"/>
                    <a:pt x="49" y="182"/>
                    <a:pt x="49" y="17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0" y="100"/>
                    <a:pt x="54" y="100"/>
                    <a:pt x="55" y="100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82"/>
                    <a:pt x="60" y="186"/>
                    <a:pt x="65" y="186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73" y="186"/>
                    <a:pt x="77" y="182"/>
                    <a:pt x="77" y="177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95"/>
                    <a:pt x="76" y="81"/>
                    <a:pt x="76" y="71"/>
                  </a:cubicBezTo>
                  <a:cubicBezTo>
                    <a:pt x="76" y="61"/>
                    <a:pt x="76" y="61"/>
                    <a:pt x="76" y="61"/>
                  </a:cubicBezTo>
                  <a:lnTo>
                    <a:pt x="7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304698" y="6156444"/>
            <a:ext cx="203757" cy="471600"/>
            <a:chOff x="4111625" y="2997203"/>
            <a:chExt cx="393700" cy="911225"/>
          </a:xfrm>
          <a:solidFill>
            <a:schemeClr val="accent1"/>
          </a:solidFill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4216400" y="2997203"/>
              <a:ext cx="182563" cy="177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4111625" y="3201990"/>
              <a:ext cx="393700" cy="706438"/>
            </a:xfrm>
            <a:custGeom>
              <a:avLst/>
              <a:gdLst>
                <a:gd name="T0" fmla="*/ 76 w 104"/>
                <a:gd name="T1" fmla="*/ 45 h 186"/>
                <a:gd name="T2" fmla="*/ 86 w 104"/>
                <a:gd name="T3" fmla="*/ 74 h 186"/>
                <a:gd name="T4" fmla="*/ 95 w 104"/>
                <a:gd name="T5" fmla="*/ 81 h 186"/>
                <a:gd name="T6" fmla="*/ 98 w 104"/>
                <a:gd name="T7" fmla="*/ 81 h 186"/>
                <a:gd name="T8" fmla="*/ 103 w 104"/>
                <a:gd name="T9" fmla="*/ 78 h 186"/>
                <a:gd name="T10" fmla="*/ 104 w 104"/>
                <a:gd name="T11" fmla="*/ 73 h 186"/>
                <a:gd name="T12" fmla="*/ 82 w 104"/>
                <a:gd name="T13" fmla="*/ 7 h 186"/>
                <a:gd name="T14" fmla="*/ 74 w 104"/>
                <a:gd name="T15" fmla="*/ 0 h 186"/>
                <a:gd name="T16" fmla="*/ 71 w 104"/>
                <a:gd name="T17" fmla="*/ 0 h 186"/>
                <a:gd name="T18" fmla="*/ 71 w 104"/>
                <a:gd name="T19" fmla="*/ 1 h 186"/>
                <a:gd name="T20" fmla="*/ 71 w 104"/>
                <a:gd name="T21" fmla="*/ 0 h 186"/>
                <a:gd name="T22" fmla="*/ 66 w 104"/>
                <a:gd name="T23" fmla="*/ 0 h 186"/>
                <a:gd name="T24" fmla="*/ 34 w 104"/>
                <a:gd name="T25" fmla="*/ 0 h 186"/>
                <a:gd name="T26" fmla="*/ 33 w 104"/>
                <a:gd name="T27" fmla="*/ 1 h 186"/>
                <a:gd name="T28" fmla="*/ 33 w 104"/>
                <a:gd name="T29" fmla="*/ 0 h 186"/>
                <a:gd name="T30" fmla="*/ 31 w 104"/>
                <a:gd name="T31" fmla="*/ 0 h 186"/>
                <a:gd name="T32" fmla="*/ 22 w 104"/>
                <a:gd name="T33" fmla="*/ 7 h 186"/>
                <a:gd name="T34" fmla="*/ 1 w 104"/>
                <a:gd name="T35" fmla="*/ 73 h 186"/>
                <a:gd name="T36" fmla="*/ 2 w 104"/>
                <a:gd name="T37" fmla="*/ 78 h 186"/>
                <a:gd name="T38" fmla="*/ 7 w 104"/>
                <a:gd name="T39" fmla="*/ 81 h 186"/>
                <a:gd name="T40" fmla="*/ 10 w 104"/>
                <a:gd name="T41" fmla="*/ 81 h 186"/>
                <a:gd name="T42" fmla="*/ 19 w 104"/>
                <a:gd name="T43" fmla="*/ 74 h 186"/>
                <a:gd name="T44" fmla="*/ 28 w 104"/>
                <a:gd name="T45" fmla="*/ 45 h 186"/>
                <a:gd name="T46" fmla="*/ 28 w 104"/>
                <a:gd name="T47" fmla="*/ 61 h 186"/>
                <a:gd name="T48" fmla="*/ 27 w 104"/>
                <a:gd name="T49" fmla="*/ 95 h 186"/>
                <a:gd name="T50" fmla="*/ 28 w 104"/>
                <a:gd name="T51" fmla="*/ 177 h 186"/>
                <a:gd name="T52" fmla="*/ 38 w 104"/>
                <a:gd name="T53" fmla="*/ 186 h 186"/>
                <a:gd name="T54" fmla="*/ 68 w 104"/>
                <a:gd name="T55" fmla="*/ 186 h 186"/>
                <a:gd name="T56" fmla="*/ 77 w 104"/>
                <a:gd name="T57" fmla="*/ 177 h 186"/>
                <a:gd name="T58" fmla="*/ 77 w 104"/>
                <a:gd name="T59" fmla="*/ 95 h 186"/>
                <a:gd name="T60" fmla="*/ 76 w 104"/>
                <a:gd name="T61" fmla="*/ 71 h 186"/>
                <a:gd name="T62" fmla="*/ 76 w 104"/>
                <a:gd name="T63" fmla="*/ 61 h 186"/>
                <a:gd name="T64" fmla="*/ 76 w 104"/>
                <a:gd name="T65" fmla="*/ 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86">
                  <a:moveTo>
                    <a:pt x="76" y="45"/>
                  </a:moveTo>
                  <a:cubicBezTo>
                    <a:pt x="86" y="74"/>
                    <a:pt x="86" y="74"/>
                    <a:pt x="86" y="74"/>
                  </a:cubicBezTo>
                  <a:cubicBezTo>
                    <a:pt x="87" y="78"/>
                    <a:pt x="91" y="81"/>
                    <a:pt x="95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0" y="81"/>
                    <a:pt x="102" y="80"/>
                    <a:pt x="103" y="78"/>
                  </a:cubicBezTo>
                  <a:cubicBezTo>
                    <a:pt x="104" y="77"/>
                    <a:pt x="104" y="75"/>
                    <a:pt x="104" y="73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1" y="3"/>
                    <a:pt x="77" y="0"/>
                    <a:pt x="7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"/>
                    <a:pt x="71" y="1"/>
                  </a:cubicBezTo>
                  <a:cubicBezTo>
                    <a:pt x="71" y="1"/>
                    <a:pt x="71" y="0"/>
                    <a:pt x="7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1"/>
                    <a:pt x="33" y="0"/>
                    <a:pt x="3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3"/>
                    <a:pt x="22" y="7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5"/>
                    <a:pt x="0" y="77"/>
                    <a:pt x="2" y="78"/>
                  </a:cubicBezTo>
                  <a:cubicBezTo>
                    <a:pt x="3" y="80"/>
                    <a:pt x="4" y="81"/>
                    <a:pt x="7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4" y="81"/>
                    <a:pt x="17" y="78"/>
                    <a:pt x="19" y="7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7" y="95"/>
                    <a:pt x="27" y="95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82"/>
                    <a:pt x="32" y="186"/>
                    <a:pt x="38" y="186"/>
                  </a:cubicBezTo>
                  <a:cubicBezTo>
                    <a:pt x="68" y="186"/>
                    <a:pt x="68" y="186"/>
                    <a:pt x="68" y="186"/>
                  </a:cubicBezTo>
                  <a:cubicBezTo>
                    <a:pt x="73" y="186"/>
                    <a:pt x="77" y="182"/>
                    <a:pt x="77" y="177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95"/>
                    <a:pt x="76" y="81"/>
                    <a:pt x="76" y="71"/>
                  </a:cubicBezTo>
                  <a:cubicBezTo>
                    <a:pt x="76" y="61"/>
                    <a:pt x="76" y="61"/>
                    <a:pt x="76" y="61"/>
                  </a:cubicBezTo>
                  <a:lnTo>
                    <a:pt x="7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4189131" y="4597519"/>
            <a:ext cx="458089" cy="556736"/>
          </a:xfrm>
          <a:custGeom>
            <a:avLst/>
            <a:gdLst>
              <a:gd name="T0" fmla="*/ 91 w 1828"/>
              <a:gd name="T1" fmla="*/ 931 h 2224"/>
              <a:gd name="T2" fmla="*/ 378 w 1828"/>
              <a:gd name="T3" fmla="*/ 1360 h 2224"/>
              <a:gd name="T4" fmla="*/ 414 w 1828"/>
              <a:gd name="T5" fmla="*/ 1359 h 2224"/>
              <a:gd name="T6" fmla="*/ 772 w 1828"/>
              <a:gd name="T7" fmla="*/ 1216 h 2224"/>
              <a:gd name="T8" fmla="*/ 772 w 1828"/>
              <a:gd name="T9" fmla="*/ 1216 h 2224"/>
              <a:gd name="T10" fmla="*/ 1093 w 1828"/>
              <a:gd name="T11" fmla="*/ 1216 h 2224"/>
              <a:gd name="T12" fmla="*/ 1416 w 1828"/>
              <a:gd name="T13" fmla="*/ 1360 h 2224"/>
              <a:gd name="T14" fmla="*/ 1450 w 1828"/>
              <a:gd name="T15" fmla="*/ 1359 h 2224"/>
              <a:gd name="T16" fmla="*/ 1594 w 1828"/>
              <a:gd name="T17" fmla="*/ 1182 h 2224"/>
              <a:gd name="T18" fmla="*/ 1594 w 1828"/>
              <a:gd name="T19" fmla="*/ 1182 h 2224"/>
              <a:gd name="T20" fmla="*/ 1273 w 1828"/>
              <a:gd name="T21" fmla="*/ 1182 h 2224"/>
              <a:gd name="T22" fmla="*/ 949 w 1828"/>
              <a:gd name="T23" fmla="*/ 1038 h 2224"/>
              <a:gd name="T24" fmla="*/ 915 w 1828"/>
              <a:gd name="T25" fmla="*/ 1038 h 2224"/>
              <a:gd name="T26" fmla="*/ 558 w 1828"/>
              <a:gd name="T27" fmla="*/ 1182 h 2224"/>
              <a:gd name="T28" fmla="*/ 558 w 1828"/>
              <a:gd name="T29" fmla="*/ 1182 h 2224"/>
              <a:gd name="T30" fmla="*/ 234 w 1828"/>
              <a:gd name="T31" fmla="*/ 1182 h 2224"/>
              <a:gd name="T32" fmla="*/ 1738 w 1828"/>
              <a:gd name="T33" fmla="*/ 408 h 2224"/>
              <a:gd name="T34" fmla="*/ 91 w 1828"/>
              <a:gd name="T35" fmla="*/ 895 h 2224"/>
              <a:gd name="T36" fmla="*/ 234 w 1828"/>
              <a:gd name="T37" fmla="*/ 788 h 2224"/>
              <a:gd name="T38" fmla="*/ 414 w 1828"/>
              <a:gd name="T39" fmla="*/ 644 h 2224"/>
              <a:gd name="T40" fmla="*/ 915 w 1828"/>
              <a:gd name="T41" fmla="*/ 644 h 2224"/>
              <a:gd name="T42" fmla="*/ 1093 w 1828"/>
              <a:gd name="T43" fmla="*/ 788 h 2224"/>
              <a:gd name="T44" fmla="*/ 1093 w 1828"/>
              <a:gd name="T45" fmla="*/ 788 h 2224"/>
              <a:gd name="T46" fmla="*/ 1273 w 1828"/>
              <a:gd name="T47" fmla="*/ 788 h 2224"/>
              <a:gd name="T48" fmla="*/ 1450 w 1828"/>
              <a:gd name="T49" fmla="*/ 644 h 2224"/>
              <a:gd name="T50" fmla="*/ 1450 w 1828"/>
              <a:gd name="T51" fmla="*/ 608 h 2224"/>
              <a:gd name="T52" fmla="*/ 1273 w 1828"/>
              <a:gd name="T53" fmla="*/ 464 h 2224"/>
              <a:gd name="T54" fmla="*/ 1273 w 1828"/>
              <a:gd name="T55" fmla="*/ 464 h 2224"/>
              <a:gd name="T56" fmla="*/ 1093 w 1828"/>
              <a:gd name="T57" fmla="*/ 464 h 2224"/>
              <a:gd name="T58" fmla="*/ 915 w 1828"/>
              <a:gd name="T59" fmla="*/ 608 h 2224"/>
              <a:gd name="T60" fmla="*/ 414 w 1828"/>
              <a:gd name="T61" fmla="*/ 608 h 2224"/>
              <a:gd name="T62" fmla="*/ 234 w 1828"/>
              <a:gd name="T63" fmla="*/ 464 h 2224"/>
              <a:gd name="T64" fmla="*/ 234 w 1828"/>
              <a:gd name="T65" fmla="*/ 464 h 2224"/>
              <a:gd name="T66" fmla="*/ 91 w 1828"/>
              <a:gd name="T67" fmla="*/ 2167 h 2224"/>
              <a:gd name="T68" fmla="*/ 1679 w 1828"/>
              <a:gd name="T69" fmla="*/ 2224 h 2224"/>
              <a:gd name="T70" fmla="*/ 1736 w 1828"/>
              <a:gd name="T71" fmla="*/ 1563 h 2224"/>
              <a:gd name="T72" fmla="*/ 234 w 1828"/>
              <a:gd name="T73" fmla="*/ 1937 h 2224"/>
              <a:gd name="T74" fmla="*/ 378 w 1828"/>
              <a:gd name="T75" fmla="*/ 1757 h 2224"/>
              <a:gd name="T76" fmla="*/ 378 w 1828"/>
              <a:gd name="T77" fmla="*/ 1757 h 2224"/>
              <a:gd name="T78" fmla="*/ 558 w 1828"/>
              <a:gd name="T79" fmla="*/ 1793 h 2224"/>
              <a:gd name="T80" fmla="*/ 414 w 1828"/>
              <a:gd name="T81" fmla="*/ 1614 h 2224"/>
              <a:gd name="T82" fmla="*/ 772 w 1828"/>
              <a:gd name="T83" fmla="*/ 1937 h 2224"/>
              <a:gd name="T84" fmla="*/ 915 w 1828"/>
              <a:gd name="T85" fmla="*/ 1757 h 2224"/>
              <a:gd name="T86" fmla="*/ 915 w 1828"/>
              <a:gd name="T87" fmla="*/ 1757 h 2224"/>
              <a:gd name="T88" fmla="*/ 1093 w 1828"/>
              <a:gd name="T89" fmla="*/ 1793 h 2224"/>
              <a:gd name="T90" fmla="*/ 949 w 1828"/>
              <a:gd name="T91" fmla="*/ 1614 h 2224"/>
              <a:gd name="T92" fmla="*/ 1594 w 1828"/>
              <a:gd name="T93" fmla="*/ 1614 h 2224"/>
              <a:gd name="T94" fmla="*/ 1667 w 1828"/>
              <a:gd name="T95" fmla="*/ 2161 h 2224"/>
              <a:gd name="T96" fmla="*/ 1271 w 1828"/>
              <a:gd name="T97" fmla="*/ 2054 h 2224"/>
              <a:gd name="T98" fmla="*/ 1663 w 1828"/>
              <a:gd name="T99" fmla="*/ 2161 h 2224"/>
              <a:gd name="T100" fmla="*/ 1748 w 1828"/>
              <a:gd name="T101" fmla="*/ 47 h 2224"/>
              <a:gd name="T102" fmla="*/ 0 w 1828"/>
              <a:gd name="T103" fmla="*/ 274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28" h="2224">
                <a:moveTo>
                  <a:pt x="91" y="1466"/>
                </a:moveTo>
                <a:cubicBezTo>
                  <a:pt x="1738" y="1466"/>
                  <a:pt x="1738" y="1466"/>
                  <a:pt x="1738" y="1466"/>
                </a:cubicBezTo>
                <a:cubicBezTo>
                  <a:pt x="1738" y="931"/>
                  <a:pt x="1738" y="931"/>
                  <a:pt x="1738" y="931"/>
                </a:cubicBezTo>
                <a:cubicBezTo>
                  <a:pt x="91" y="931"/>
                  <a:pt x="91" y="931"/>
                  <a:pt x="91" y="931"/>
                </a:cubicBezTo>
                <a:lnTo>
                  <a:pt x="91" y="1466"/>
                </a:lnTo>
                <a:close/>
                <a:moveTo>
                  <a:pt x="234" y="1216"/>
                </a:moveTo>
                <a:cubicBezTo>
                  <a:pt x="378" y="1216"/>
                  <a:pt x="378" y="1216"/>
                  <a:pt x="378" y="1216"/>
                </a:cubicBezTo>
                <a:cubicBezTo>
                  <a:pt x="378" y="1360"/>
                  <a:pt x="378" y="1360"/>
                  <a:pt x="378" y="1360"/>
                </a:cubicBezTo>
                <a:cubicBezTo>
                  <a:pt x="234" y="1360"/>
                  <a:pt x="234" y="1360"/>
                  <a:pt x="234" y="1360"/>
                </a:cubicBezTo>
                <a:lnTo>
                  <a:pt x="234" y="1216"/>
                </a:lnTo>
                <a:close/>
                <a:moveTo>
                  <a:pt x="558" y="1359"/>
                </a:moveTo>
                <a:cubicBezTo>
                  <a:pt x="414" y="1359"/>
                  <a:pt x="414" y="1359"/>
                  <a:pt x="414" y="1359"/>
                </a:cubicBezTo>
                <a:cubicBezTo>
                  <a:pt x="414" y="1216"/>
                  <a:pt x="414" y="1216"/>
                  <a:pt x="414" y="1216"/>
                </a:cubicBezTo>
                <a:cubicBezTo>
                  <a:pt x="558" y="1216"/>
                  <a:pt x="558" y="1216"/>
                  <a:pt x="558" y="1216"/>
                </a:cubicBezTo>
                <a:cubicBezTo>
                  <a:pt x="558" y="1359"/>
                  <a:pt x="558" y="1359"/>
                  <a:pt x="558" y="1359"/>
                </a:cubicBezTo>
                <a:close/>
                <a:moveTo>
                  <a:pt x="772" y="1216"/>
                </a:moveTo>
                <a:cubicBezTo>
                  <a:pt x="915" y="1216"/>
                  <a:pt x="915" y="1216"/>
                  <a:pt x="915" y="1216"/>
                </a:cubicBezTo>
                <a:cubicBezTo>
                  <a:pt x="915" y="1360"/>
                  <a:pt x="915" y="1360"/>
                  <a:pt x="915" y="1360"/>
                </a:cubicBezTo>
                <a:cubicBezTo>
                  <a:pt x="772" y="1360"/>
                  <a:pt x="772" y="1360"/>
                  <a:pt x="772" y="1360"/>
                </a:cubicBezTo>
                <a:lnTo>
                  <a:pt x="772" y="1216"/>
                </a:lnTo>
                <a:close/>
                <a:moveTo>
                  <a:pt x="1093" y="1359"/>
                </a:moveTo>
                <a:cubicBezTo>
                  <a:pt x="949" y="1359"/>
                  <a:pt x="949" y="1359"/>
                  <a:pt x="949" y="1359"/>
                </a:cubicBezTo>
                <a:cubicBezTo>
                  <a:pt x="949" y="1216"/>
                  <a:pt x="949" y="1216"/>
                  <a:pt x="949" y="1216"/>
                </a:cubicBezTo>
                <a:cubicBezTo>
                  <a:pt x="1093" y="1216"/>
                  <a:pt x="1093" y="1216"/>
                  <a:pt x="1093" y="1216"/>
                </a:cubicBezTo>
                <a:lnTo>
                  <a:pt x="1093" y="1359"/>
                </a:lnTo>
                <a:close/>
                <a:moveTo>
                  <a:pt x="1273" y="1216"/>
                </a:moveTo>
                <a:cubicBezTo>
                  <a:pt x="1416" y="1216"/>
                  <a:pt x="1416" y="1216"/>
                  <a:pt x="1416" y="1216"/>
                </a:cubicBezTo>
                <a:cubicBezTo>
                  <a:pt x="1416" y="1360"/>
                  <a:pt x="1416" y="1360"/>
                  <a:pt x="1416" y="1360"/>
                </a:cubicBezTo>
                <a:cubicBezTo>
                  <a:pt x="1273" y="1360"/>
                  <a:pt x="1273" y="1360"/>
                  <a:pt x="1273" y="1360"/>
                </a:cubicBezTo>
                <a:lnTo>
                  <a:pt x="1273" y="1216"/>
                </a:lnTo>
                <a:close/>
                <a:moveTo>
                  <a:pt x="1594" y="1359"/>
                </a:moveTo>
                <a:cubicBezTo>
                  <a:pt x="1450" y="1359"/>
                  <a:pt x="1450" y="1359"/>
                  <a:pt x="1450" y="1359"/>
                </a:cubicBezTo>
                <a:cubicBezTo>
                  <a:pt x="1450" y="1216"/>
                  <a:pt x="1450" y="1216"/>
                  <a:pt x="1450" y="1216"/>
                </a:cubicBezTo>
                <a:cubicBezTo>
                  <a:pt x="1594" y="1216"/>
                  <a:pt x="1594" y="1216"/>
                  <a:pt x="1594" y="1216"/>
                </a:cubicBezTo>
                <a:lnTo>
                  <a:pt x="1594" y="1359"/>
                </a:lnTo>
                <a:close/>
                <a:moveTo>
                  <a:pt x="1594" y="1182"/>
                </a:moveTo>
                <a:cubicBezTo>
                  <a:pt x="1450" y="1182"/>
                  <a:pt x="1450" y="1182"/>
                  <a:pt x="1450" y="1182"/>
                </a:cubicBezTo>
                <a:cubicBezTo>
                  <a:pt x="1450" y="1038"/>
                  <a:pt x="1450" y="1038"/>
                  <a:pt x="1450" y="1038"/>
                </a:cubicBezTo>
                <a:cubicBezTo>
                  <a:pt x="1594" y="1038"/>
                  <a:pt x="1594" y="1038"/>
                  <a:pt x="1594" y="1038"/>
                </a:cubicBezTo>
                <a:lnTo>
                  <a:pt x="1594" y="1182"/>
                </a:lnTo>
                <a:close/>
                <a:moveTo>
                  <a:pt x="1273" y="1038"/>
                </a:moveTo>
                <a:cubicBezTo>
                  <a:pt x="1416" y="1038"/>
                  <a:pt x="1416" y="1038"/>
                  <a:pt x="1416" y="1038"/>
                </a:cubicBezTo>
                <a:cubicBezTo>
                  <a:pt x="1416" y="1182"/>
                  <a:pt x="1416" y="1182"/>
                  <a:pt x="1416" y="1182"/>
                </a:cubicBezTo>
                <a:cubicBezTo>
                  <a:pt x="1273" y="1182"/>
                  <a:pt x="1273" y="1182"/>
                  <a:pt x="1273" y="1182"/>
                </a:cubicBezTo>
                <a:lnTo>
                  <a:pt x="1273" y="1038"/>
                </a:lnTo>
                <a:close/>
                <a:moveTo>
                  <a:pt x="1093" y="1182"/>
                </a:moveTo>
                <a:cubicBezTo>
                  <a:pt x="949" y="1182"/>
                  <a:pt x="949" y="1182"/>
                  <a:pt x="949" y="1182"/>
                </a:cubicBezTo>
                <a:cubicBezTo>
                  <a:pt x="949" y="1038"/>
                  <a:pt x="949" y="1038"/>
                  <a:pt x="949" y="1038"/>
                </a:cubicBezTo>
                <a:cubicBezTo>
                  <a:pt x="1093" y="1038"/>
                  <a:pt x="1093" y="1038"/>
                  <a:pt x="1093" y="1038"/>
                </a:cubicBezTo>
                <a:lnTo>
                  <a:pt x="1093" y="1182"/>
                </a:lnTo>
                <a:close/>
                <a:moveTo>
                  <a:pt x="772" y="1038"/>
                </a:moveTo>
                <a:cubicBezTo>
                  <a:pt x="915" y="1038"/>
                  <a:pt x="915" y="1038"/>
                  <a:pt x="915" y="1038"/>
                </a:cubicBezTo>
                <a:cubicBezTo>
                  <a:pt x="915" y="1182"/>
                  <a:pt x="915" y="1182"/>
                  <a:pt x="915" y="1182"/>
                </a:cubicBezTo>
                <a:cubicBezTo>
                  <a:pt x="772" y="1182"/>
                  <a:pt x="772" y="1182"/>
                  <a:pt x="772" y="1182"/>
                </a:cubicBezTo>
                <a:lnTo>
                  <a:pt x="772" y="1038"/>
                </a:lnTo>
                <a:close/>
                <a:moveTo>
                  <a:pt x="558" y="1182"/>
                </a:moveTo>
                <a:cubicBezTo>
                  <a:pt x="414" y="1182"/>
                  <a:pt x="414" y="1182"/>
                  <a:pt x="414" y="1182"/>
                </a:cubicBezTo>
                <a:cubicBezTo>
                  <a:pt x="414" y="1038"/>
                  <a:pt x="414" y="1038"/>
                  <a:pt x="414" y="1038"/>
                </a:cubicBezTo>
                <a:cubicBezTo>
                  <a:pt x="558" y="1038"/>
                  <a:pt x="558" y="1038"/>
                  <a:pt x="558" y="1038"/>
                </a:cubicBezTo>
                <a:cubicBezTo>
                  <a:pt x="558" y="1182"/>
                  <a:pt x="558" y="1182"/>
                  <a:pt x="558" y="1182"/>
                </a:cubicBezTo>
                <a:close/>
                <a:moveTo>
                  <a:pt x="234" y="1038"/>
                </a:moveTo>
                <a:cubicBezTo>
                  <a:pt x="378" y="1038"/>
                  <a:pt x="378" y="1038"/>
                  <a:pt x="378" y="1038"/>
                </a:cubicBezTo>
                <a:cubicBezTo>
                  <a:pt x="378" y="1182"/>
                  <a:pt x="378" y="1182"/>
                  <a:pt x="378" y="1182"/>
                </a:cubicBezTo>
                <a:cubicBezTo>
                  <a:pt x="234" y="1182"/>
                  <a:pt x="234" y="1182"/>
                  <a:pt x="234" y="1182"/>
                </a:cubicBezTo>
                <a:lnTo>
                  <a:pt x="234" y="1038"/>
                </a:lnTo>
                <a:close/>
                <a:moveTo>
                  <a:pt x="91" y="895"/>
                </a:moveTo>
                <a:cubicBezTo>
                  <a:pt x="1738" y="895"/>
                  <a:pt x="1738" y="895"/>
                  <a:pt x="1738" y="895"/>
                </a:cubicBezTo>
                <a:cubicBezTo>
                  <a:pt x="1738" y="408"/>
                  <a:pt x="1738" y="408"/>
                  <a:pt x="1738" y="408"/>
                </a:cubicBezTo>
                <a:cubicBezTo>
                  <a:pt x="1738" y="380"/>
                  <a:pt x="1715" y="357"/>
                  <a:pt x="1686" y="357"/>
                </a:cubicBezTo>
                <a:cubicBezTo>
                  <a:pt x="142" y="357"/>
                  <a:pt x="142" y="357"/>
                  <a:pt x="142" y="357"/>
                </a:cubicBezTo>
                <a:cubicBezTo>
                  <a:pt x="114" y="357"/>
                  <a:pt x="91" y="380"/>
                  <a:pt x="91" y="408"/>
                </a:cubicBezTo>
                <a:lnTo>
                  <a:pt x="91" y="895"/>
                </a:lnTo>
                <a:close/>
                <a:moveTo>
                  <a:pt x="234" y="644"/>
                </a:moveTo>
                <a:cubicBezTo>
                  <a:pt x="378" y="644"/>
                  <a:pt x="378" y="644"/>
                  <a:pt x="378" y="644"/>
                </a:cubicBezTo>
                <a:cubicBezTo>
                  <a:pt x="378" y="788"/>
                  <a:pt x="378" y="788"/>
                  <a:pt x="378" y="788"/>
                </a:cubicBezTo>
                <a:cubicBezTo>
                  <a:pt x="234" y="788"/>
                  <a:pt x="234" y="788"/>
                  <a:pt x="234" y="788"/>
                </a:cubicBezTo>
                <a:lnTo>
                  <a:pt x="234" y="644"/>
                </a:lnTo>
                <a:close/>
                <a:moveTo>
                  <a:pt x="558" y="788"/>
                </a:moveTo>
                <a:cubicBezTo>
                  <a:pt x="414" y="788"/>
                  <a:pt x="414" y="788"/>
                  <a:pt x="414" y="788"/>
                </a:cubicBezTo>
                <a:cubicBezTo>
                  <a:pt x="414" y="644"/>
                  <a:pt x="414" y="644"/>
                  <a:pt x="414" y="644"/>
                </a:cubicBezTo>
                <a:cubicBezTo>
                  <a:pt x="558" y="644"/>
                  <a:pt x="558" y="644"/>
                  <a:pt x="558" y="644"/>
                </a:cubicBezTo>
                <a:cubicBezTo>
                  <a:pt x="558" y="788"/>
                  <a:pt x="558" y="788"/>
                  <a:pt x="558" y="788"/>
                </a:cubicBezTo>
                <a:close/>
                <a:moveTo>
                  <a:pt x="772" y="644"/>
                </a:moveTo>
                <a:cubicBezTo>
                  <a:pt x="915" y="644"/>
                  <a:pt x="915" y="644"/>
                  <a:pt x="915" y="644"/>
                </a:cubicBezTo>
                <a:cubicBezTo>
                  <a:pt x="915" y="788"/>
                  <a:pt x="915" y="788"/>
                  <a:pt x="915" y="788"/>
                </a:cubicBezTo>
                <a:cubicBezTo>
                  <a:pt x="772" y="788"/>
                  <a:pt x="772" y="788"/>
                  <a:pt x="772" y="788"/>
                </a:cubicBezTo>
                <a:lnTo>
                  <a:pt x="772" y="644"/>
                </a:lnTo>
                <a:close/>
                <a:moveTo>
                  <a:pt x="1093" y="788"/>
                </a:moveTo>
                <a:cubicBezTo>
                  <a:pt x="949" y="788"/>
                  <a:pt x="949" y="788"/>
                  <a:pt x="949" y="788"/>
                </a:cubicBezTo>
                <a:cubicBezTo>
                  <a:pt x="949" y="644"/>
                  <a:pt x="949" y="644"/>
                  <a:pt x="949" y="644"/>
                </a:cubicBezTo>
                <a:cubicBezTo>
                  <a:pt x="1093" y="644"/>
                  <a:pt x="1093" y="644"/>
                  <a:pt x="1093" y="644"/>
                </a:cubicBezTo>
                <a:lnTo>
                  <a:pt x="1093" y="788"/>
                </a:lnTo>
                <a:close/>
                <a:moveTo>
                  <a:pt x="1273" y="644"/>
                </a:moveTo>
                <a:cubicBezTo>
                  <a:pt x="1416" y="644"/>
                  <a:pt x="1416" y="644"/>
                  <a:pt x="1416" y="644"/>
                </a:cubicBezTo>
                <a:cubicBezTo>
                  <a:pt x="1416" y="788"/>
                  <a:pt x="1416" y="788"/>
                  <a:pt x="1416" y="788"/>
                </a:cubicBezTo>
                <a:cubicBezTo>
                  <a:pt x="1273" y="788"/>
                  <a:pt x="1273" y="788"/>
                  <a:pt x="1273" y="788"/>
                </a:cubicBezTo>
                <a:lnTo>
                  <a:pt x="1273" y="644"/>
                </a:lnTo>
                <a:close/>
                <a:moveTo>
                  <a:pt x="1594" y="788"/>
                </a:moveTo>
                <a:cubicBezTo>
                  <a:pt x="1450" y="788"/>
                  <a:pt x="1450" y="788"/>
                  <a:pt x="1450" y="788"/>
                </a:cubicBezTo>
                <a:cubicBezTo>
                  <a:pt x="1450" y="644"/>
                  <a:pt x="1450" y="644"/>
                  <a:pt x="1450" y="644"/>
                </a:cubicBezTo>
                <a:cubicBezTo>
                  <a:pt x="1594" y="644"/>
                  <a:pt x="1594" y="644"/>
                  <a:pt x="1594" y="644"/>
                </a:cubicBezTo>
                <a:lnTo>
                  <a:pt x="1594" y="788"/>
                </a:lnTo>
                <a:close/>
                <a:moveTo>
                  <a:pt x="1594" y="608"/>
                </a:moveTo>
                <a:cubicBezTo>
                  <a:pt x="1450" y="608"/>
                  <a:pt x="1450" y="608"/>
                  <a:pt x="1450" y="608"/>
                </a:cubicBezTo>
                <a:cubicBezTo>
                  <a:pt x="1450" y="464"/>
                  <a:pt x="1450" y="464"/>
                  <a:pt x="1450" y="464"/>
                </a:cubicBezTo>
                <a:cubicBezTo>
                  <a:pt x="1594" y="464"/>
                  <a:pt x="1594" y="464"/>
                  <a:pt x="1594" y="464"/>
                </a:cubicBezTo>
                <a:lnTo>
                  <a:pt x="1594" y="608"/>
                </a:lnTo>
                <a:close/>
                <a:moveTo>
                  <a:pt x="1273" y="464"/>
                </a:moveTo>
                <a:cubicBezTo>
                  <a:pt x="1416" y="464"/>
                  <a:pt x="1416" y="464"/>
                  <a:pt x="1416" y="464"/>
                </a:cubicBezTo>
                <a:cubicBezTo>
                  <a:pt x="1416" y="608"/>
                  <a:pt x="1416" y="608"/>
                  <a:pt x="1416" y="608"/>
                </a:cubicBezTo>
                <a:cubicBezTo>
                  <a:pt x="1273" y="608"/>
                  <a:pt x="1273" y="608"/>
                  <a:pt x="1273" y="608"/>
                </a:cubicBezTo>
                <a:lnTo>
                  <a:pt x="1273" y="464"/>
                </a:lnTo>
                <a:close/>
                <a:moveTo>
                  <a:pt x="1093" y="608"/>
                </a:moveTo>
                <a:cubicBezTo>
                  <a:pt x="949" y="608"/>
                  <a:pt x="949" y="608"/>
                  <a:pt x="949" y="608"/>
                </a:cubicBezTo>
                <a:cubicBezTo>
                  <a:pt x="949" y="464"/>
                  <a:pt x="949" y="464"/>
                  <a:pt x="949" y="464"/>
                </a:cubicBezTo>
                <a:cubicBezTo>
                  <a:pt x="1093" y="464"/>
                  <a:pt x="1093" y="464"/>
                  <a:pt x="1093" y="464"/>
                </a:cubicBezTo>
                <a:lnTo>
                  <a:pt x="1093" y="608"/>
                </a:lnTo>
                <a:close/>
                <a:moveTo>
                  <a:pt x="772" y="464"/>
                </a:moveTo>
                <a:cubicBezTo>
                  <a:pt x="915" y="464"/>
                  <a:pt x="915" y="464"/>
                  <a:pt x="915" y="464"/>
                </a:cubicBezTo>
                <a:cubicBezTo>
                  <a:pt x="915" y="608"/>
                  <a:pt x="915" y="608"/>
                  <a:pt x="915" y="608"/>
                </a:cubicBezTo>
                <a:cubicBezTo>
                  <a:pt x="772" y="608"/>
                  <a:pt x="772" y="608"/>
                  <a:pt x="772" y="608"/>
                </a:cubicBezTo>
                <a:lnTo>
                  <a:pt x="772" y="464"/>
                </a:lnTo>
                <a:close/>
                <a:moveTo>
                  <a:pt x="558" y="608"/>
                </a:moveTo>
                <a:cubicBezTo>
                  <a:pt x="414" y="608"/>
                  <a:pt x="414" y="608"/>
                  <a:pt x="414" y="608"/>
                </a:cubicBezTo>
                <a:cubicBezTo>
                  <a:pt x="414" y="464"/>
                  <a:pt x="414" y="464"/>
                  <a:pt x="414" y="464"/>
                </a:cubicBezTo>
                <a:cubicBezTo>
                  <a:pt x="558" y="464"/>
                  <a:pt x="558" y="464"/>
                  <a:pt x="558" y="464"/>
                </a:cubicBezTo>
                <a:cubicBezTo>
                  <a:pt x="558" y="608"/>
                  <a:pt x="558" y="608"/>
                  <a:pt x="558" y="608"/>
                </a:cubicBezTo>
                <a:close/>
                <a:moveTo>
                  <a:pt x="234" y="464"/>
                </a:moveTo>
                <a:cubicBezTo>
                  <a:pt x="378" y="464"/>
                  <a:pt x="378" y="464"/>
                  <a:pt x="378" y="464"/>
                </a:cubicBezTo>
                <a:cubicBezTo>
                  <a:pt x="378" y="608"/>
                  <a:pt x="378" y="608"/>
                  <a:pt x="378" y="608"/>
                </a:cubicBezTo>
                <a:cubicBezTo>
                  <a:pt x="234" y="608"/>
                  <a:pt x="234" y="608"/>
                  <a:pt x="234" y="608"/>
                </a:cubicBezTo>
                <a:lnTo>
                  <a:pt x="234" y="464"/>
                </a:lnTo>
                <a:close/>
                <a:moveTo>
                  <a:pt x="91" y="1507"/>
                </a:moveTo>
                <a:cubicBezTo>
                  <a:pt x="91" y="2008"/>
                  <a:pt x="91" y="2008"/>
                  <a:pt x="91" y="2008"/>
                </a:cubicBezTo>
                <a:cubicBezTo>
                  <a:pt x="91" y="2044"/>
                  <a:pt x="91" y="2044"/>
                  <a:pt x="91" y="2044"/>
                </a:cubicBezTo>
                <a:cubicBezTo>
                  <a:pt x="91" y="2167"/>
                  <a:pt x="91" y="2167"/>
                  <a:pt x="91" y="2167"/>
                </a:cubicBezTo>
                <a:cubicBezTo>
                  <a:pt x="91" y="2198"/>
                  <a:pt x="116" y="2224"/>
                  <a:pt x="147" y="2224"/>
                </a:cubicBezTo>
                <a:cubicBezTo>
                  <a:pt x="1200" y="2224"/>
                  <a:pt x="1200" y="2224"/>
                  <a:pt x="1200" y="2224"/>
                </a:cubicBezTo>
                <a:cubicBezTo>
                  <a:pt x="1665" y="2224"/>
                  <a:pt x="1665" y="2224"/>
                  <a:pt x="1665" y="2224"/>
                </a:cubicBezTo>
                <a:cubicBezTo>
                  <a:pt x="1679" y="2224"/>
                  <a:pt x="1679" y="2224"/>
                  <a:pt x="1679" y="2224"/>
                </a:cubicBezTo>
                <a:cubicBezTo>
                  <a:pt x="1710" y="2224"/>
                  <a:pt x="1736" y="2198"/>
                  <a:pt x="1736" y="2167"/>
                </a:cubicBezTo>
                <a:cubicBezTo>
                  <a:pt x="1736" y="2044"/>
                  <a:pt x="1736" y="2044"/>
                  <a:pt x="1736" y="2044"/>
                </a:cubicBezTo>
                <a:cubicBezTo>
                  <a:pt x="1736" y="2008"/>
                  <a:pt x="1736" y="2008"/>
                  <a:pt x="1736" y="2008"/>
                </a:cubicBezTo>
                <a:cubicBezTo>
                  <a:pt x="1736" y="1563"/>
                  <a:pt x="1736" y="1563"/>
                  <a:pt x="1736" y="1563"/>
                </a:cubicBezTo>
                <a:cubicBezTo>
                  <a:pt x="1736" y="1532"/>
                  <a:pt x="1710" y="1507"/>
                  <a:pt x="1679" y="1507"/>
                </a:cubicBezTo>
                <a:lnTo>
                  <a:pt x="91" y="1507"/>
                </a:lnTo>
                <a:close/>
                <a:moveTo>
                  <a:pt x="378" y="1937"/>
                </a:moveTo>
                <a:cubicBezTo>
                  <a:pt x="234" y="1937"/>
                  <a:pt x="234" y="1937"/>
                  <a:pt x="234" y="1937"/>
                </a:cubicBezTo>
                <a:cubicBezTo>
                  <a:pt x="234" y="1793"/>
                  <a:pt x="234" y="1793"/>
                  <a:pt x="234" y="1793"/>
                </a:cubicBezTo>
                <a:cubicBezTo>
                  <a:pt x="378" y="1793"/>
                  <a:pt x="378" y="1793"/>
                  <a:pt x="378" y="1793"/>
                </a:cubicBezTo>
                <a:lnTo>
                  <a:pt x="378" y="1937"/>
                </a:lnTo>
                <a:close/>
                <a:moveTo>
                  <a:pt x="378" y="1757"/>
                </a:moveTo>
                <a:cubicBezTo>
                  <a:pt x="234" y="1757"/>
                  <a:pt x="234" y="1757"/>
                  <a:pt x="234" y="1757"/>
                </a:cubicBezTo>
                <a:cubicBezTo>
                  <a:pt x="234" y="1614"/>
                  <a:pt x="234" y="1614"/>
                  <a:pt x="234" y="1614"/>
                </a:cubicBezTo>
                <a:cubicBezTo>
                  <a:pt x="378" y="1614"/>
                  <a:pt x="378" y="1614"/>
                  <a:pt x="378" y="1614"/>
                </a:cubicBezTo>
                <a:lnTo>
                  <a:pt x="378" y="1757"/>
                </a:lnTo>
                <a:close/>
                <a:moveTo>
                  <a:pt x="558" y="1937"/>
                </a:moveTo>
                <a:cubicBezTo>
                  <a:pt x="414" y="1937"/>
                  <a:pt x="414" y="1937"/>
                  <a:pt x="414" y="1937"/>
                </a:cubicBezTo>
                <a:cubicBezTo>
                  <a:pt x="414" y="1793"/>
                  <a:pt x="414" y="1793"/>
                  <a:pt x="414" y="1793"/>
                </a:cubicBezTo>
                <a:cubicBezTo>
                  <a:pt x="558" y="1793"/>
                  <a:pt x="558" y="1793"/>
                  <a:pt x="558" y="1793"/>
                </a:cubicBezTo>
                <a:cubicBezTo>
                  <a:pt x="558" y="1937"/>
                  <a:pt x="558" y="1937"/>
                  <a:pt x="558" y="1937"/>
                </a:cubicBezTo>
                <a:close/>
                <a:moveTo>
                  <a:pt x="558" y="1757"/>
                </a:moveTo>
                <a:cubicBezTo>
                  <a:pt x="414" y="1757"/>
                  <a:pt x="414" y="1757"/>
                  <a:pt x="414" y="1757"/>
                </a:cubicBezTo>
                <a:cubicBezTo>
                  <a:pt x="414" y="1614"/>
                  <a:pt x="414" y="1614"/>
                  <a:pt x="414" y="1614"/>
                </a:cubicBezTo>
                <a:cubicBezTo>
                  <a:pt x="558" y="1614"/>
                  <a:pt x="558" y="1614"/>
                  <a:pt x="558" y="1614"/>
                </a:cubicBezTo>
                <a:cubicBezTo>
                  <a:pt x="558" y="1757"/>
                  <a:pt x="558" y="1757"/>
                  <a:pt x="558" y="1757"/>
                </a:cubicBezTo>
                <a:close/>
                <a:moveTo>
                  <a:pt x="915" y="1937"/>
                </a:moveTo>
                <a:cubicBezTo>
                  <a:pt x="772" y="1937"/>
                  <a:pt x="772" y="1937"/>
                  <a:pt x="772" y="1937"/>
                </a:cubicBezTo>
                <a:cubicBezTo>
                  <a:pt x="772" y="1793"/>
                  <a:pt x="772" y="1793"/>
                  <a:pt x="772" y="1793"/>
                </a:cubicBezTo>
                <a:cubicBezTo>
                  <a:pt x="915" y="1793"/>
                  <a:pt x="915" y="1793"/>
                  <a:pt x="915" y="1793"/>
                </a:cubicBezTo>
                <a:lnTo>
                  <a:pt x="915" y="1937"/>
                </a:lnTo>
                <a:close/>
                <a:moveTo>
                  <a:pt x="915" y="1757"/>
                </a:moveTo>
                <a:cubicBezTo>
                  <a:pt x="772" y="1757"/>
                  <a:pt x="772" y="1757"/>
                  <a:pt x="772" y="1757"/>
                </a:cubicBezTo>
                <a:cubicBezTo>
                  <a:pt x="772" y="1614"/>
                  <a:pt x="772" y="1614"/>
                  <a:pt x="772" y="1614"/>
                </a:cubicBezTo>
                <a:cubicBezTo>
                  <a:pt x="915" y="1614"/>
                  <a:pt x="915" y="1614"/>
                  <a:pt x="915" y="1614"/>
                </a:cubicBezTo>
                <a:lnTo>
                  <a:pt x="915" y="1757"/>
                </a:lnTo>
                <a:close/>
                <a:moveTo>
                  <a:pt x="1093" y="1937"/>
                </a:moveTo>
                <a:cubicBezTo>
                  <a:pt x="949" y="1937"/>
                  <a:pt x="949" y="1937"/>
                  <a:pt x="949" y="1937"/>
                </a:cubicBezTo>
                <a:cubicBezTo>
                  <a:pt x="949" y="1793"/>
                  <a:pt x="949" y="1793"/>
                  <a:pt x="949" y="1793"/>
                </a:cubicBezTo>
                <a:cubicBezTo>
                  <a:pt x="1093" y="1793"/>
                  <a:pt x="1093" y="1793"/>
                  <a:pt x="1093" y="1793"/>
                </a:cubicBezTo>
                <a:lnTo>
                  <a:pt x="1093" y="1937"/>
                </a:lnTo>
                <a:close/>
                <a:moveTo>
                  <a:pt x="1093" y="1757"/>
                </a:moveTo>
                <a:cubicBezTo>
                  <a:pt x="949" y="1757"/>
                  <a:pt x="949" y="1757"/>
                  <a:pt x="949" y="1757"/>
                </a:cubicBezTo>
                <a:cubicBezTo>
                  <a:pt x="949" y="1614"/>
                  <a:pt x="949" y="1614"/>
                  <a:pt x="949" y="1614"/>
                </a:cubicBezTo>
                <a:cubicBezTo>
                  <a:pt x="1093" y="1614"/>
                  <a:pt x="1093" y="1614"/>
                  <a:pt x="1093" y="1614"/>
                </a:cubicBezTo>
                <a:lnTo>
                  <a:pt x="1093" y="1757"/>
                </a:lnTo>
                <a:close/>
                <a:moveTo>
                  <a:pt x="1273" y="1614"/>
                </a:moveTo>
                <a:cubicBezTo>
                  <a:pt x="1594" y="1614"/>
                  <a:pt x="1594" y="1614"/>
                  <a:pt x="1594" y="1614"/>
                </a:cubicBezTo>
                <a:cubicBezTo>
                  <a:pt x="1594" y="2010"/>
                  <a:pt x="1594" y="2010"/>
                  <a:pt x="1594" y="2010"/>
                </a:cubicBezTo>
                <a:cubicBezTo>
                  <a:pt x="1273" y="2010"/>
                  <a:pt x="1273" y="2010"/>
                  <a:pt x="1273" y="2010"/>
                </a:cubicBezTo>
                <a:lnTo>
                  <a:pt x="1273" y="1614"/>
                </a:lnTo>
                <a:close/>
                <a:moveTo>
                  <a:pt x="1667" y="2161"/>
                </a:moveTo>
                <a:cubicBezTo>
                  <a:pt x="1200" y="2161"/>
                  <a:pt x="1200" y="2161"/>
                  <a:pt x="1200" y="2161"/>
                </a:cubicBezTo>
                <a:cubicBezTo>
                  <a:pt x="1200" y="2107"/>
                  <a:pt x="1200" y="2107"/>
                  <a:pt x="1200" y="2107"/>
                </a:cubicBezTo>
                <a:cubicBezTo>
                  <a:pt x="1271" y="2107"/>
                  <a:pt x="1271" y="2107"/>
                  <a:pt x="1271" y="2107"/>
                </a:cubicBezTo>
                <a:cubicBezTo>
                  <a:pt x="1271" y="2054"/>
                  <a:pt x="1271" y="2054"/>
                  <a:pt x="1271" y="2054"/>
                </a:cubicBezTo>
                <a:cubicBezTo>
                  <a:pt x="1592" y="2054"/>
                  <a:pt x="1592" y="2054"/>
                  <a:pt x="1592" y="2054"/>
                </a:cubicBezTo>
                <a:cubicBezTo>
                  <a:pt x="1592" y="2107"/>
                  <a:pt x="1592" y="2107"/>
                  <a:pt x="1592" y="2107"/>
                </a:cubicBezTo>
                <a:cubicBezTo>
                  <a:pt x="1663" y="2107"/>
                  <a:pt x="1663" y="2107"/>
                  <a:pt x="1663" y="2107"/>
                </a:cubicBezTo>
                <a:cubicBezTo>
                  <a:pt x="1663" y="2161"/>
                  <a:pt x="1663" y="2161"/>
                  <a:pt x="1663" y="2161"/>
                </a:cubicBezTo>
                <a:lnTo>
                  <a:pt x="1667" y="2161"/>
                </a:lnTo>
                <a:close/>
                <a:moveTo>
                  <a:pt x="106" y="0"/>
                </a:moveTo>
                <a:cubicBezTo>
                  <a:pt x="1702" y="0"/>
                  <a:pt x="1702" y="0"/>
                  <a:pt x="1702" y="0"/>
                </a:cubicBezTo>
                <a:cubicBezTo>
                  <a:pt x="1728" y="0"/>
                  <a:pt x="1738" y="24"/>
                  <a:pt x="1748" y="47"/>
                </a:cubicBezTo>
                <a:cubicBezTo>
                  <a:pt x="1828" y="274"/>
                  <a:pt x="1828" y="274"/>
                  <a:pt x="1828" y="274"/>
                </a:cubicBezTo>
                <a:cubicBezTo>
                  <a:pt x="1828" y="300"/>
                  <a:pt x="1808" y="321"/>
                  <a:pt x="1782" y="321"/>
                </a:cubicBezTo>
                <a:cubicBezTo>
                  <a:pt x="46" y="321"/>
                  <a:pt x="46" y="321"/>
                  <a:pt x="46" y="321"/>
                </a:cubicBezTo>
                <a:cubicBezTo>
                  <a:pt x="21" y="321"/>
                  <a:pt x="0" y="300"/>
                  <a:pt x="0" y="274"/>
                </a:cubicBezTo>
                <a:cubicBezTo>
                  <a:pt x="60" y="47"/>
                  <a:pt x="60" y="47"/>
                  <a:pt x="60" y="47"/>
                </a:cubicBezTo>
                <a:cubicBezTo>
                  <a:pt x="75" y="22"/>
                  <a:pt x="81" y="0"/>
                  <a:pt x="1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9"/>
          <p:cNvSpPr>
            <a:spLocks noEditPoints="1"/>
          </p:cNvSpPr>
          <p:nvPr/>
        </p:nvSpPr>
        <p:spPr bwMode="auto">
          <a:xfrm>
            <a:off x="4723945" y="4886211"/>
            <a:ext cx="336362" cy="268044"/>
          </a:xfrm>
          <a:custGeom>
            <a:avLst/>
            <a:gdLst>
              <a:gd name="T0" fmla="*/ 697 w 814"/>
              <a:gd name="T1" fmla="*/ 370 h 648"/>
              <a:gd name="T2" fmla="*/ 698 w 814"/>
              <a:gd name="T3" fmla="*/ 373 h 648"/>
              <a:gd name="T4" fmla="*/ 698 w 814"/>
              <a:gd name="T5" fmla="*/ 616 h 648"/>
              <a:gd name="T6" fmla="*/ 688 w 814"/>
              <a:gd name="T7" fmla="*/ 638 h 648"/>
              <a:gd name="T8" fmla="*/ 666 w 814"/>
              <a:gd name="T9" fmla="*/ 648 h 648"/>
              <a:gd name="T10" fmla="*/ 472 w 814"/>
              <a:gd name="T11" fmla="*/ 648 h 648"/>
              <a:gd name="T12" fmla="*/ 472 w 814"/>
              <a:gd name="T13" fmla="*/ 454 h 648"/>
              <a:gd name="T14" fmla="*/ 342 w 814"/>
              <a:gd name="T15" fmla="*/ 454 h 648"/>
              <a:gd name="T16" fmla="*/ 342 w 814"/>
              <a:gd name="T17" fmla="*/ 648 h 648"/>
              <a:gd name="T18" fmla="*/ 148 w 814"/>
              <a:gd name="T19" fmla="*/ 648 h 648"/>
              <a:gd name="T20" fmla="*/ 126 w 814"/>
              <a:gd name="T21" fmla="*/ 638 h 648"/>
              <a:gd name="T22" fmla="*/ 116 w 814"/>
              <a:gd name="T23" fmla="*/ 616 h 648"/>
              <a:gd name="T24" fmla="*/ 116 w 814"/>
              <a:gd name="T25" fmla="*/ 373 h 648"/>
              <a:gd name="T26" fmla="*/ 116 w 814"/>
              <a:gd name="T27" fmla="*/ 372 h 648"/>
              <a:gd name="T28" fmla="*/ 117 w 814"/>
              <a:gd name="T29" fmla="*/ 370 h 648"/>
              <a:gd name="T30" fmla="*/ 407 w 814"/>
              <a:gd name="T31" fmla="*/ 131 h 648"/>
              <a:gd name="T32" fmla="*/ 697 w 814"/>
              <a:gd name="T33" fmla="*/ 370 h 648"/>
              <a:gd name="T34" fmla="*/ 809 w 814"/>
              <a:gd name="T35" fmla="*/ 316 h 648"/>
              <a:gd name="T36" fmla="*/ 698 w 814"/>
              <a:gd name="T37" fmla="*/ 224 h 648"/>
              <a:gd name="T38" fmla="*/ 698 w 814"/>
              <a:gd name="T39" fmla="*/ 18 h 648"/>
              <a:gd name="T40" fmla="*/ 693 w 814"/>
              <a:gd name="T41" fmla="*/ 6 h 648"/>
              <a:gd name="T42" fmla="*/ 682 w 814"/>
              <a:gd name="T43" fmla="*/ 1 h 648"/>
              <a:gd name="T44" fmla="*/ 585 w 814"/>
              <a:gd name="T45" fmla="*/ 1 h 648"/>
              <a:gd name="T46" fmla="*/ 573 w 814"/>
              <a:gd name="T47" fmla="*/ 6 h 648"/>
              <a:gd name="T48" fmla="*/ 569 w 814"/>
              <a:gd name="T49" fmla="*/ 18 h 648"/>
              <a:gd name="T50" fmla="*/ 569 w 814"/>
              <a:gd name="T51" fmla="*/ 116 h 648"/>
              <a:gd name="T52" fmla="*/ 445 w 814"/>
              <a:gd name="T53" fmla="*/ 13 h 648"/>
              <a:gd name="T54" fmla="*/ 407 w 814"/>
              <a:gd name="T55" fmla="*/ 0 h 648"/>
              <a:gd name="T56" fmla="*/ 369 w 814"/>
              <a:gd name="T57" fmla="*/ 13 h 648"/>
              <a:gd name="T58" fmla="*/ 5 w 814"/>
              <a:gd name="T59" fmla="*/ 316 h 648"/>
              <a:gd name="T60" fmla="*/ 0 w 814"/>
              <a:gd name="T61" fmla="*/ 327 h 648"/>
              <a:gd name="T62" fmla="*/ 3 w 814"/>
              <a:gd name="T63" fmla="*/ 338 h 648"/>
              <a:gd name="T64" fmla="*/ 35 w 814"/>
              <a:gd name="T65" fmla="*/ 376 h 648"/>
              <a:gd name="T66" fmla="*/ 45 w 814"/>
              <a:gd name="T67" fmla="*/ 381 h 648"/>
              <a:gd name="T68" fmla="*/ 57 w 814"/>
              <a:gd name="T69" fmla="*/ 378 h 648"/>
              <a:gd name="T70" fmla="*/ 407 w 814"/>
              <a:gd name="T71" fmla="*/ 86 h 648"/>
              <a:gd name="T72" fmla="*/ 757 w 814"/>
              <a:gd name="T73" fmla="*/ 378 h 648"/>
              <a:gd name="T74" fmla="*/ 767 w 814"/>
              <a:gd name="T75" fmla="*/ 381 h 648"/>
              <a:gd name="T76" fmla="*/ 769 w 814"/>
              <a:gd name="T77" fmla="*/ 381 h 648"/>
              <a:gd name="T78" fmla="*/ 779 w 814"/>
              <a:gd name="T79" fmla="*/ 376 h 648"/>
              <a:gd name="T80" fmla="*/ 811 w 814"/>
              <a:gd name="T81" fmla="*/ 338 h 648"/>
              <a:gd name="T82" fmla="*/ 814 w 814"/>
              <a:gd name="T83" fmla="*/ 327 h 648"/>
              <a:gd name="T84" fmla="*/ 809 w 814"/>
              <a:gd name="T85" fmla="*/ 316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14" h="648">
                <a:moveTo>
                  <a:pt x="697" y="370"/>
                </a:moveTo>
                <a:cubicBezTo>
                  <a:pt x="698" y="371"/>
                  <a:pt x="698" y="372"/>
                  <a:pt x="698" y="373"/>
                </a:cubicBezTo>
                <a:cubicBezTo>
                  <a:pt x="698" y="616"/>
                  <a:pt x="698" y="616"/>
                  <a:pt x="698" y="616"/>
                </a:cubicBezTo>
                <a:cubicBezTo>
                  <a:pt x="698" y="624"/>
                  <a:pt x="695" y="632"/>
                  <a:pt x="688" y="638"/>
                </a:cubicBezTo>
                <a:cubicBezTo>
                  <a:pt x="682" y="645"/>
                  <a:pt x="674" y="648"/>
                  <a:pt x="666" y="648"/>
                </a:cubicBezTo>
                <a:cubicBezTo>
                  <a:pt x="472" y="648"/>
                  <a:pt x="472" y="648"/>
                  <a:pt x="472" y="648"/>
                </a:cubicBezTo>
                <a:cubicBezTo>
                  <a:pt x="472" y="454"/>
                  <a:pt x="472" y="454"/>
                  <a:pt x="472" y="454"/>
                </a:cubicBezTo>
                <a:cubicBezTo>
                  <a:pt x="342" y="454"/>
                  <a:pt x="342" y="454"/>
                  <a:pt x="342" y="454"/>
                </a:cubicBezTo>
                <a:cubicBezTo>
                  <a:pt x="342" y="648"/>
                  <a:pt x="342" y="648"/>
                  <a:pt x="342" y="648"/>
                </a:cubicBezTo>
                <a:cubicBezTo>
                  <a:pt x="148" y="648"/>
                  <a:pt x="148" y="648"/>
                  <a:pt x="148" y="648"/>
                </a:cubicBezTo>
                <a:cubicBezTo>
                  <a:pt x="140" y="648"/>
                  <a:pt x="132" y="645"/>
                  <a:pt x="126" y="638"/>
                </a:cubicBezTo>
                <a:cubicBezTo>
                  <a:pt x="119" y="632"/>
                  <a:pt x="116" y="624"/>
                  <a:pt x="116" y="616"/>
                </a:cubicBezTo>
                <a:cubicBezTo>
                  <a:pt x="116" y="373"/>
                  <a:pt x="116" y="373"/>
                  <a:pt x="116" y="373"/>
                </a:cubicBezTo>
                <a:cubicBezTo>
                  <a:pt x="116" y="373"/>
                  <a:pt x="116" y="372"/>
                  <a:pt x="116" y="372"/>
                </a:cubicBezTo>
                <a:cubicBezTo>
                  <a:pt x="116" y="371"/>
                  <a:pt x="117" y="371"/>
                  <a:pt x="117" y="370"/>
                </a:cubicBezTo>
                <a:cubicBezTo>
                  <a:pt x="407" y="131"/>
                  <a:pt x="407" y="131"/>
                  <a:pt x="407" y="131"/>
                </a:cubicBezTo>
                <a:lnTo>
                  <a:pt x="697" y="370"/>
                </a:lnTo>
                <a:close/>
                <a:moveTo>
                  <a:pt x="809" y="316"/>
                </a:moveTo>
                <a:cubicBezTo>
                  <a:pt x="698" y="224"/>
                  <a:pt x="698" y="224"/>
                  <a:pt x="698" y="224"/>
                </a:cubicBezTo>
                <a:cubicBezTo>
                  <a:pt x="698" y="18"/>
                  <a:pt x="698" y="18"/>
                  <a:pt x="698" y="18"/>
                </a:cubicBezTo>
                <a:cubicBezTo>
                  <a:pt x="698" y="13"/>
                  <a:pt x="696" y="9"/>
                  <a:pt x="693" y="6"/>
                </a:cubicBezTo>
                <a:cubicBezTo>
                  <a:pt x="690" y="3"/>
                  <a:pt x="687" y="1"/>
                  <a:pt x="682" y="1"/>
                </a:cubicBezTo>
                <a:cubicBezTo>
                  <a:pt x="585" y="1"/>
                  <a:pt x="585" y="1"/>
                  <a:pt x="585" y="1"/>
                </a:cubicBezTo>
                <a:cubicBezTo>
                  <a:pt x="580" y="1"/>
                  <a:pt x="576" y="3"/>
                  <a:pt x="573" y="6"/>
                </a:cubicBezTo>
                <a:cubicBezTo>
                  <a:pt x="570" y="9"/>
                  <a:pt x="569" y="13"/>
                  <a:pt x="569" y="18"/>
                </a:cubicBezTo>
                <a:cubicBezTo>
                  <a:pt x="569" y="116"/>
                  <a:pt x="569" y="116"/>
                  <a:pt x="569" y="116"/>
                </a:cubicBezTo>
                <a:cubicBezTo>
                  <a:pt x="445" y="13"/>
                  <a:pt x="445" y="13"/>
                  <a:pt x="445" y="13"/>
                </a:cubicBezTo>
                <a:cubicBezTo>
                  <a:pt x="435" y="4"/>
                  <a:pt x="422" y="0"/>
                  <a:pt x="407" y="0"/>
                </a:cubicBezTo>
                <a:cubicBezTo>
                  <a:pt x="392" y="0"/>
                  <a:pt x="379" y="4"/>
                  <a:pt x="369" y="13"/>
                </a:cubicBezTo>
                <a:cubicBezTo>
                  <a:pt x="5" y="316"/>
                  <a:pt x="5" y="316"/>
                  <a:pt x="5" y="316"/>
                </a:cubicBezTo>
                <a:cubicBezTo>
                  <a:pt x="2" y="318"/>
                  <a:pt x="0" y="322"/>
                  <a:pt x="0" y="327"/>
                </a:cubicBezTo>
                <a:cubicBezTo>
                  <a:pt x="0" y="331"/>
                  <a:pt x="1" y="335"/>
                  <a:pt x="3" y="338"/>
                </a:cubicBezTo>
                <a:cubicBezTo>
                  <a:pt x="35" y="376"/>
                  <a:pt x="35" y="376"/>
                  <a:pt x="35" y="376"/>
                </a:cubicBezTo>
                <a:cubicBezTo>
                  <a:pt x="37" y="379"/>
                  <a:pt x="41" y="381"/>
                  <a:pt x="45" y="381"/>
                </a:cubicBezTo>
                <a:cubicBezTo>
                  <a:pt x="49" y="382"/>
                  <a:pt x="53" y="380"/>
                  <a:pt x="57" y="378"/>
                </a:cubicBezTo>
                <a:cubicBezTo>
                  <a:pt x="407" y="86"/>
                  <a:pt x="407" y="86"/>
                  <a:pt x="407" y="86"/>
                </a:cubicBezTo>
                <a:cubicBezTo>
                  <a:pt x="757" y="378"/>
                  <a:pt x="757" y="378"/>
                  <a:pt x="757" y="378"/>
                </a:cubicBezTo>
                <a:cubicBezTo>
                  <a:pt x="759" y="380"/>
                  <a:pt x="763" y="381"/>
                  <a:pt x="767" y="381"/>
                </a:cubicBezTo>
                <a:cubicBezTo>
                  <a:pt x="769" y="381"/>
                  <a:pt x="769" y="381"/>
                  <a:pt x="769" y="381"/>
                </a:cubicBezTo>
                <a:cubicBezTo>
                  <a:pt x="773" y="381"/>
                  <a:pt x="777" y="379"/>
                  <a:pt x="779" y="376"/>
                </a:cubicBezTo>
                <a:cubicBezTo>
                  <a:pt x="811" y="338"/>
                  <a:pt x="811" y="338"/>
                  <a:pt x="811" y="338"/>
                </a:cubicBezTo>
                <a:cubicBezTo>
                  <a:pt x="813" y="335"/>
                  <a:pt x="814" y="331"/>
                  <a:pt x="814" y="327"/>
                </a:cubicBezTo>
                <a:cubicBezTo>
                  <a:pt x="814" y="322"/>
                  <a:pt x="812" y="318"/>
                  <a:pt x="809" y="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" name="Freeform 13"/>
          <p:cNvSpPr>
            <a:spLocks noEditPoints="1"/>
          </p:cNvSpPr>
          <p:nvPr/>
        </p:nvSpPr>
        <p:spPr bwMode="auto">
          <a:xfrm>
            <a:off x="5137032" y="4540537"/>
            <a:ext cx="821120" cy="613718"/>
          </a:xfrm>
          <a:custGeom>
            <a:avLst/>
            <a:gdLst>
              <a:gd name="T0" fmla="*/ 554 w 570"/>
              <a:gd name="T1" fmla="*/ 381 h 425"/>
              <a:gd name="T2" fmla="*/ 538 w 570"/>
              <a:gd name="T3" fmla="*/ 171 h 425"/>
              <a:gd name="T4" fmla="*/ 439 w 570"/>
              <a:gd name="T5" fmla="*/ 207 h 425"/>
              <a:gd name="T6" fmla="*/ 409 w 570"/>
              <a:gd name="T7" fmla="*/ 241 h 425"/>
              <a:gd name="T8" fmla="*/ 399 w 570"/>
              <a:gd name="T9" fmla="*/ 252 h 425"/>
              <a:gd name="T10" fmla="*/ 390 w 570"/>
              <a:gd name="T11" fmla="*/ 381 h 425"/>
              <a:gd name="T12" fmla="*/ 399 w 570"/>
              <a:gd name="T13" fmla="*/ 240 h 425"/>
              <a:gd name="T14" fmla="*/ 385 w 570"/>
              <a:gd name="T15" fmla="*/ 223 h 425"/>
              <a:gd name="T16" fmla="*/ 175 w 570"/>
              <a:gd name="T17" fmla="*/ 225 h 425"/>
              <a:gd name="T18" fmla="*/ 162 w 570"/>
              <a:gd name="T19" fmla="*/ 242 h 425"/>
              <a:gd name="T20" fmla="*/ 173 w 570"/>
              <a:gd name="T21" fmla="*/ 381 h 425"/>
              <a:gd name="T22" fmla="*/ 163 w 570"/>
              <a:gd name="T23" fmla="*/ 254 h 425"/>
              <a:gd name="T24" fmla="*/ 152 w 570"/>
              <a:gd name="T25" fmla="*/ 247 h 425"/>
              <a:gd name="T26" fmla="*/ 131 w 570"/>
              <a:gd name="T27" fmla="*/ 207 h 425"/>
              <a:gd name="T28" fmla="*/ 23 w 570"/>
              <a:gd name="T29" fmla="*/ 171 h 425"/>
              <a:gd name="T30" fmla="*/ 7 w 570"/>
              <a:gd name="T31" fmla="*/ 381 h 425"/>
              <a:gd name="T32" fmla="*/ 0 w 570"/>
              <a:gd name="T33" fmla="*/ 425 h 425"/>
              <a:gd name="T34" fmla="*/ 570 w 570"/>
              <a:gd name="T35" fmla="*/ 381 h 425"/>
              <a:gd name="T36" fmla="*/ 75 w 570"/>
              <a:gd name="T37" fmla="*/ 358 h 425"/>
              <a:gd name="T38" fmla="*/ 24 w 570"/>
              <a:gd name="T39" fmla="*/ 330 h 425"/>
              <a:gd name="T40" fmla="*/ 75 w 570"/>
              <a:gd name="T41" fmla="*/ 358 h 425"/>
              <a:gd name="T42" fmla="*/ 24 w 570"/>
              <a:gd name="T43" fmla="*/ 313 h 425"/>
              <a:gd name="T44" fmla="*/ 75 w 570"/>
              <a:gd name="T45" fmla="*/ 285 h 425"/>
              <a:gd name="T46" fmla="*/ 96 w 570"/>
              <a:gd name="T47" fmla="*/ 330 h 425"/>
              <a:gd name="T48" fmla="*/ 147 w 570"/>
              <a:gd name="T49" fmla="*/ 358 h 425"/>
              <a:gd name="T50" fmla="*/ 96 w 570"/>
              <a:gd name="T51" fmla="*/ 330 h 425"/>
              <a:gd name="T52" fmla="*/ 147 w 570"/>
              <a:gd name="T53" fmla="*/ 285 h 425"/>
              <a:gd name="T54" fmla="*/ 96 w 570"/>
              <a:gd name="T55" fmla="*/ 313 h 425"/>
              <a:gd name="T56" fmla="*/ 280 w 570"/>
              <a:gd name="T57" fmla="*/ 179 h 425"/>
              <a:gd name="T58" fmla="*/ 280 w 570"/>
              <a:gd name="T59" fmla="*/ 219 h 425"/>
              <a:gd name="T60" fmla="*/ 280 w 570"/>
              <a:gd name="T61" fmla="*/ 179 h 425"/>
              <a:gd name="T62" fmla="*/ 351 w 570"/>
              <a:gd name="T63" fmla="*/ 381 h 425"/>
              <a:gd name="T64" fmla="*/ 206 w 570"/>
              <a:gd name="T65" fmla="*/ 253 h 425"/>
              <a:gd name="T66" fmla="*/ 196 w 570"/>
              <a:gd name="T67" fmla="*/ 381 h 425"/>
              <a:gd name="T68" fmla="*/ 206 w 570"/>
              <a:gd name="T69" fmla="*/ 242 h 425"/>
              <a:gd name="T70" fmla="*/ 356 w 570"/>
              <a:gd name="T71" fmla="*/ 235 h 425"/>
              <a:gd name="T72" fmla="*/ 362 w 570"/>
              <a:gd name="T73" fmla="*/ 240 h 425"/>
              <a:gd name="T74" fmla="*/ 460 w 570"/>
              <a:gd name="T75" fmla="*/ 355 h 425"/>
              <a:gd name="T76" fmla="*/ 409 w 570"/>
              <a:gd name="T77" fmla="*/ 327 h 425"/>
              <a:gd name="T78" fmla="*/ 460 w 570"/>
              <a:gd name="T79" fmla="*/ 355 h 425"/>
              <a:gd name="T80" fmla="*/ 409 w 570"/>
              <a:gd name="T81" fmla="*/ 310 h 425"/>
              <a:gd name="T82" fmla="*/ 460 w 570"/>
              <a:gd name="T83" fmla="*/ 282 h 425"/>
              <a:gd name="T84" fmla="*/ 532 w 570"/>
              <a:gd name="T85" fmla="*/ 355 h 425"/>
              <a:gd name="T86" fmla="*/ 481 w 570"/>
              <a:gd name="T87" fmla="*/ 327 h 425"/>
              <a:gd name="T88" fmla="*/ 532 w 570"/>
              <a:gd name="T89" fmla="*/ 355 h 425"/>
              <a:gd name="T90" fmla="*/ 481 w 570"/>
              <a:gd name="T91" fmla="*/ 310 h 425"/>
              <a:gd name="T92" fmla="*/ 532 w 570"/>
              <a:gd name="T93" fmla="*/ 282 h 425"/>
              <a:gd name="T94" fmla="*/ 279 w 570"/>
              <a:gd name="T95" fmla="*/ 96 h 425"/>
              <a:gd name="T96" fmla="*/ 275 w 570"/>
              <a:gd name="T97" fmla="*/ 13 h 425"/>
              <a:gd name="T98" fmla="*/ 282 w 570"/>
              <a:gd name="T99" fmla="*/ 15 h 425"/>
              <a:gd name="T100" fmla="*/ 350 w 570"/>
              <a:gd name="T101" fmla="*/ 13 h 425"/>
              <a:gd name="T102" fmla="*/ 316 w 570"/>
              <a:gd name="T103" fmla="*/ 52 h 425"/>
              <a:gd name="T104" fmla="*/ 282 w 570"/>
              <a:gd name="T105" fmla="*/ 96 h 425"/>
              <a:gd name="T106" fmla="*/ 279 w 570"/>
              <a:gd name="T107" fmla="*/ 96 h 425"/>
              <a:gd name="T108" fmla="*/ 430 w 570"/>
              <a:gd name="T109" fmla="*/ 242 h 425"/>
              <a:gd name="T110" fmla="*/ 141 w 570"/>
              <a:gd name="T111" fmla="*/ 242 h 425"/>
              <a:gd name="T112" fmla="*/ 279 w 570"/>
              <a:gd name="T113" fmla="*/ 96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" h="425">
                <a:moveTo>
                  <a:pt x="554" y="381"/>
                </a:moveTo>
                <a:cubicBezTo>
                  <a:pt x="554" y="381"/>
                  <a:pt x="554" y="381"/>
                  <a:pt x="554" y="381"/>
                </a:cubicBezTo>
                <a:cubicBezTo>
                  <a:pt x="554" y="264"/>
                  <a:pt x="554" y="264"/>
                  <a:pt x="554" y="264"/>
                </a:cubicBezTo>
                <a:cubicBezTo>
                  <a:pt x="538" y="171"/>
                  <a:pt x="538" y="171"/>
                  <a:pt x="538" y="171"/>
                </a:cubicBezTo>
                <a:cubicBezTo>
                  <a:pt x="392" y="171"/>
                  <a:pt x="392" y="171"/>
                  <a:pt x="392" y="171"/>
                </a:cubicBezTo>
                <a:cubicBezTo>
                  <a:pt x="439" y="207"/>
                  <a:pt x="439" y="207"/>
                  <a:pt x="439" y="207"/>
                </a:cubicBezTo>
                <a:cubicBezTo>
                  <a:pt x="439" y="264"/>
                  <a:pt x="439" y="264"/>
                  <a:pt x="439" y="264"/>
                </a:cubicBezTo>
                <a:cubicBezTo>
                  <a:pt x="409" y="241"/>
                  <a:pt x="409" y="241"/>
                  <a:pt x="409" y="241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399" y="252"/>
                  <a:pt x="399" y="252"/>
                  <a:pt x="399" y="252"/>
                </a:cubicBezTo>
                <a:cubicBezTo>
                  <a:pt x="399" y="381"/>
                  <a:pt x="399" y="381"/>
                  <a:pt x="399" y="381"/>
                </a:cubicBezTo>
                <a:cubicBezTo>
                  <a:pt x="390" y="381"/>
                  <a:pt x="390" y="381"/>
                  <a:pt x="390" y="381"/>
                </a:cubicBezTo>
                <a:cubicBezTo>
                  <a:pt x="390" y="240"/>
                  <a:pt x="390" y="240"/>
                  <a:pt x="390" y="240"/>
                </a:cubicBezTo>
                <a:cubicBezTo>
                  <a:pt x="399" y="240"/>
                  <a:pt x="399" y="240"/>
                  <a:pt x="399" y="240"/>
                </a:cubicBezTo>
                <a:cubicBezTo>
                  <a:pt x="399" y="223"/>
                  <a:pt x="399" y="223"/>
                  <a:pt x="399" y="223"/>
                </a:cubicBezTo>
                <a:cubicBezTo>
                  <a:pt x="385" y="223"/>
                  <a:pt x="385" y="223"/>
                  <a:pt x="385" y="223"/>
                </a:cubicBezTo>
                <a:cubicBezTo>
                  <a:pt x="278" y="144"/>
                  <a:pt x="278" y="144"/>
                  <a:pt x="278" y="144"/>
                </a:cubicBezTo>
                <a:cubicBezTo>
                  <a:pt x="175" y="225"/>
                  <a:pt x="175" y="225"/>
                  <a:pt x="175" y="225"/>
                </a:cubicBezTo>
                <a:cubicBezTo>
                  <a:pt x="162" y="225"/>
                  <a:pt x="162" y="225"/>
                  <a:pt x="162" y="225"/>
                </a:cubicBezTo>
                <a:cubicBezTo>
                  <a:pt x="162" y="242"/>
                  <a:pt x="162" y="242"/>
                  <a:pt x="162" y="242"/>
                </a:cubicBezTo>
                <a:cubicBezTo>
                  <a:pt x="173" y="242"/>
                  <a:pt x="173" y="242"/>
                  <a:pt x="173" y="242"/>
                </a:cubicBezTo>
                <a:cubicBezTo>
                  <a:pt x="173" y="381"/>
                  <a:pt x="173" y="381"/>
                  <a:pt x="173" y="381"/>
                </a:cubicBezTo>
                <a:cubicBezTo>
                  <a:pt x="163" y="381"/>
                  <a:pt x="163" y="381"/>
                  <a:pt x="163" y="381"/>
                </a:cubicBezTo>
                <a:cubicBezTo>
                  <a:pt x="163" y="254"/>
                  <a:pt x="163" y="254"/>
                  <a:pt x="163" y="254"/>
                </a:cubicBezTo>
                <a:cubicBezTo>
                  <a:pt x="152" y="254"/>
                  <a:pt x="152" y="254"/>
                  <a:pt x="152" y="254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1" y="207"/>
                  <a:pt x="131" y="207"/>
                  <a:pt x="131" y="207"/>
                </a:cubicBezTo>
                <a:cubicBezTo>
                  <a:pt x="174" y="171"/>
                  <a:pt x="174" y="171"/>
                  <a:pt x="174" y="171"/>
                </a:cubicBezTo>
                <a:cubicBezTo>
                  <a:pt x="23" y="171"/>
                  <a:pt x="23" y="171"/>
                  <a:pt x="23" y="171"/>
                </a:cubicBezTo>
                <a:cubicBezTo>
                  <a:pt x="7" y="264"/>
                  <a:pt x="7" y="264"/>
                  <a:pt x="7" y="264"/>
                </a:cubicBezTo>
                <a:cubicBezTo>
                  <a:pt x="7" y="381"/>
                  <a:pt x="7" y="381"/>
                  <a:pt x="7" y="381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425"/>
                  <a:pt x="0" y="425"/>
                  <a:pt x="0" y="425"/>
                </a:cubicBezTo>
                <a:cubicBezTo>
                  <a:pt x="570" y="425"/>
                  <a:pt x="570" y="425"/>
                  <a:pt x="570" y="425"/>
                </a:cubicBezTo>
                <a:cubicBezTo>
                  <a:pt x="570" y="381"/>
                  <a:pt x="570" y="381"/>
                  <a:pt x="570" y="381"/>
                </a:cubicBezTo>
                <a:lnTo>
                  <a:pt x="554" y="381"/>
                </a:lnTo>
                <a:close/>
                <a:moveTo>
                  <a:pt x="75" y="358"/>
                </a:moveTo>
                <a:cubicBezTo>
                  <a:pt x="24" y="358"/>
                  <a:pt x="24" y="358"/>
                  <a:pt x="24" y="358"/>
                </a:cubicBezTo>
                <a:cubicBezTo>
                  <a:pt x="24" y="330"/>
                  <a:pt x="24" y="330"/>
                  <a:pt x="24" y="330"/>
                </a:cubicBezTo>
                <a:cubicBezTo>
                  <a:pt x="75" y="330"/>
                  <a:pt x="75" y="330"/>
                  <a:pt x="75" y="330"/>
                </a:cubicBezTo>
                <a:lnTo>
                  <a:pt x="75" y="358"/>
                </a:lnTo>
                <a:close/>
                <a:moveTo>
                  <a:pt x="75" y="313"/>
                </a:moveTo>
                <a:cubicBezTo>
                  <a:pt x="24" y="313"/>
                  <a:pt x="24" y="313"/>
                  <a:pt x="24" y="313"/>
                </a:cubicBezTo>
                <a:cubicBezTo>
                  <a:pt x="24" y="285"/>
                  <a:pt x="24" y="285"/>
                  <a:pt x="24" y="285"/>
                </a:cubicBezTo>
                <a:cubicBezTo>
                  <a:pt x="75" y="285"/>
                  <a:pt x="75" y="285"/>
                  <a:pt x="75" y="285"/>
                </a:cubicBezTo>
                <a:lnTo>
                  <a:pt x="75" y="313"/>
                </a:lnTo>
                <a:close/>
                <a:moveTo>
                  <a:pt x="96" y="330"/>
                </a:moveTo>
                <a:cubicBezTo>
                  <a:pt x="147" y="330"/>
                  <a:pt x="147" y="330"/>
                  <a:pt x="147" y="330"/>
                </a:cubicBezTo>
                <a:cubicBezTo>
                  <a:pt x="147" y="358"/>
                  <a:pt x="147" y="358"/>
                  <a:pt x="147" y="358"/>
                </a:cubicBezTo>
                <a:cubicBezTo>
                  <a:pt x="96" y="358"/>
                  <a:pt x="96" y="358"/>
                  <a:pt x="96" y="358"/>
                </a:cubicBezTo>
                <a:lnTo>
                  <a:pt x="96" y="330"/>
                </a:lnTo>
                <a:close/>
                <a:moveTo>
                  <a:pt x="96" y="285"/>
                </a:moveTo>
                <a:cubicBezTo>
                  <a:pt x="147" y="285"/>
                  <a:pt x="147" y="285"/>
                  <a:pt x="147" y="285"/>
                </a:cubicBezTo>
                <a:cubicBezTo>
                  <a:pt x="147" y="313"/>
                  <a:pt x="147" y="313"/>
                  <a:pt x="147" y="313"/>
                </a:cubicBezTo>
                <a:cubicBezTo>
                  <a:pt x="96" y="313"/>
                  <a:pt x="96" y="313"/>
                  <a:pt x="96" y="313"/>
                </a:cubicBezTo>
                <a:lnTo>
                  <a:pt x="96" y="285"/>
                </a:lnTo>
                <a:close/>
                <a:moveTo>
                  <a:pt x="280" y="179"/>
                </a:moveTo>
                <a:cubicBezTo>
                  <a:pt x="291" y="179"/>
                  <a:pt x="300" y="188"/>
                  <a:pt x="300" y="199"/>
                </a:cubicBezTo>
                <a:cubicBezTo>
                  <a:pt x="300" y="210"/>
                  <a:pt x="291" y="219"/>
                  <a:pt x="280" y="219"/>
                </a:cubicBezTo>
                <a:cubicBezTo>
                  <a:pt x="269" y="219"/>
                  <a:pt x="260" y="210"/>
                  <a:pt x="260" y="199"/>
                </a:cubicBezTo>
                <a:cubicBezTo>
                  <a:pt x="260" y="188"/>
                  <a:pt x="269" y="179"/>
                  <a:pt x="280" y="179"/>
                </a:cubicBezTo>
                <a:moveTo>
                  <a:pt x="362" y="381"/>
                </a:moveTo>
                <a:cubicBezTo>
                  <a:pt x="351" y="381"/>
                  <a:pt x="351" y="381"/>
                  <a:pt x="351" y="381"/>
                </a:cubicBezTo>
                <a:cubicBezTo>
                  <a:pt x="351" y="253"/>
                  <a:pt x="351" y="253"/>
                  <a:pt x="351" y="253"/>
                </a:cubicBezTo>
                <a:cubicBezTo>
                  <a:pt x="206" y="253"/>
                  <a:pt x="206" y="253"/>
                  <a:pt x="206" y="253"/>
                </a:cubicBezTo>
                <a:cubicBezTo>
                  <a:pt x="206" y="381"/>
                  <a:pt x="206" y="381"/>
                  <a:pt x="206" y="381"/>
                </a:cubicBezTo>
                <a:cubicBezTo>
                  <a:pt x="196" y="381"/>
                  <a:pt x="196" y="381"/>
                  <a:pt x="196" y="381"/>
                </a:cubicBezTo>
                <a:cubicBezTo>
                  <a:pt x="196" y="242"/>
                  <a:pt x="196" y="242"/>
                  <a:pt x="19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35"/>
                  <a:pt x="206" y="235"/>
                  <a:pt x="206" y="235"/>
                </a:cubicBezTo>
                <a:cubicBezTo>
                  <a:pt x="356" y="235"/>
                  <a:pt x="356" y="235"/>
                  <a:pt x="356" y="235"/>
                </a:cubicBezTo>
                <a:cubicBezTo>
                  <a:pt x="356" y="240"/>
                  <a:pt x="356" y="240"/>
                  <a:pt x="356" y="240"/>
                </a:cubicBezTo>
                <a:cubicBezTo>
                  <a:pt x="362" y="240"/>
                  <a:pt x="362" y="240"/>
                  <a:pt x="362" y="240"/>
                </a:cubicBezTo>
                <a:lnTo>
                  <a:pt x="362" y="381"/>
                </a:lnTo>
                <a:close/>
                <a:moveTo>
                  <a:pt x="460" y="355"/>
                </a:moveTo>
                <a:cubicBezTo>
                  <a:pt x="409" y="355"/>
                  <a:pt x="409" y="355"/>
                  <a:pt x="409" y="355"/>
                </a:cubicBezTo>
                <a:cubicBezTo>
                  <a:pt x="409" y="327"/>
                  <a:pt x="409" y="327"/>
                  <a:pt x="409" y="327"/>
                </a:cubicBezTo>
                <a:cubicBezTo>
                  <a:pt x="460" y="327"/>
                  <a:pt x="460" y="327"/>
                  <a:pt x="460" y="327"/>
                </a:cubicBezTo>
                <a:lnTo>
                  <a:pt x="460" y="355"/>
                </a:lnTo>
                <a:close/>
                <a:moveTo>
                  <a:pt x="460" y="310"/>
                </a:moveTo>
                <a:cubicBezTo>
                  <a:pt x="409" y="310"/>
                  <a:pt x="409" y="310"/>
                  <a:pt x="409" y="310"/>
                </a:cubicBezTo>
                <a:cubicBezTo>
                  <a:pt x="409" y="282"/>
                  <a:pt x="409" y="282"/>
                  <a:pt x="409" y="282"/>
                </a:cubicBezTo>
                <a:cubicBezTo>
                  <a:pt x="460" y="282"/>
                  <a:pt x="460" y="282"/>
                  <a:pt x="460" y="282"/>
                </a:cubicBezTo>
                <a:lnTo>
                  <a:pt x="460" y="310"/>
                </a:lnTo>
                <a:close/>
                <a:moveTo>
                  <a:pt x="532" y="355"/>
                </a:moveTo>
                <a:cubicBezTo>
                  <a:pt x="481" y="355"/>
                  <a:pt x="481" y="355"/>
                  <a:pt x="481" y="355"/>
                </a:cubicBezTo>
                <a:cubicBezTo>
                  <a:pt x="481" y="327"/>
                  <a:pt x="481" y="327"/>
                  <a:pt x="481" y="327"/>
                </a:cubicBezTo>
                <a:cubicBezTo>
                  <a:pt x="532" y="327"/>
                  <a:pt x="532" y="327"/>
                  <a:pt x="532" y="327"/>
                </a:cubicBezTo>
                <a:lnTo>
                  <a:pt x="532" y="355"/>
                </a:lnTo>
                <a:close/>
                <a:moveTo>
                  <a:pt x="532" y="310"/>
                </a:moveTo>
                <a:cubicBezTo>
                  <a:pt x="481" y="310"/>
                  <a:pt x="481" y="310"/>
                  <a:pt x="481" y="310"/>
                </a:cubicBezTo>
                <a:cubicBezTo>
                  <a:pt x="481" y="282"/>
                  <a:pt x="481" y="282"/>
                  <a:pt x="481" y="282"/>
                </a:cubicBezTo>
                <a:cubicBezTo>
                  <a:pt x="532" y="282"/>
                  <a:pt x="532" y="282"/>
                  <a:pt x="532" y="282"/>
                </a:cubicBezTo>
                <a:lnTo>
                  <a:pt x="532" y="310"/>
                </a:lnTo>
                <a:close/>
                <a:moveTo>
                  <a:pt x="279" y="96"/>
                </a:moveTo>
                <a:cubicBezTo>
                  <a:pt x="275" y="96"/>
                  <a:pt x="275" y="96"/>
                  <a:pt x="275" y="96"/>
                </a:cubicBezTo>
                <a:cubicBezTo>
                  <a:pt x="275" y="13"/>
                  <a:pt x="275" y="13"/>
                  <a:pt x="275" y="13"/>
                </a:cubicBezTo>
                <a:cubicBezTo>
                  <a:pt x="282" y="13"/>
                  <a:pt x="282" y="13"/>
                  <a:pt x="282" y="13"/>
                </a:cubicBezTo>
                <a:cubicBezTo>
                  <a:pt x="282" y="15"/>
                  <a:pt x="282" y="15"/>
                  <a:pt x="282" y="15"/>
                </a:cubicBezTo>
                <a:cubicBezTo>
                  <a:pt x="289" y="18"/>
                  <a:pt x="306" y="24"/>
                  <a:pt x="316" y="13"/>
                </a:cubicBezTo>
                <a:cubicBezTo>
                  <a:pt x="328" y="0"/>
                  <a:pt x="350" y="13"/>
                  <a:pt x="350" y="13"/>
                </a:cubicBezTo>
                <a:cubicBezTo>
                  <a:pt x="350" y="52"/>
                  <a:pt x="350" y="52"/>
                  <a:pt x="350" y="52"/>
                </a:cubicBezTo>
                <a:cubicBezTo>
                  <a:pt x="350" y="52"/>
                  <a:pt x="333" y="37"/>
                  <a:pt x="316" y="52"/>
                </a:cubicBezTo>
                <a:cubicBezTo>
                  <a:pt x="303" y="63"/>
                  <a:pt x="288" y="57"/>
                  <a:pt x="282" y="53"/>
                </a:cubicBezTo>
                <a:cubicBezTo>
                  <a:pt x="282" y="96"/>
                  <a:pt x="282" y="96"/>
                  <a:pt x="282" y="96"/>
                </a:cubicBezTo>
                <a:cubicBezTo>
                  <a:pt x="282" y="96"/>
                  <a:pt x="282" y="96"/>
                  <a:pt x="282" y="96"/>
                </a:cubicBezTo>
                <a:cubicBezTo>
                  <a:pt x="279" y="96"/>
                  <a:pt x="279" y="96"/>
                  <a:pt x="279" y="96"/>
                </a:cubicBezTo>
                <a:cubicBezTo>
                  <a:pt x="430" y="209"/>
                  <a:pt x="430" y="209"/>
                  <a:pt x="430" y="209"/>
                </a:cubicBezTo>
                <a:cubicBezTo>
                  <a:pt x="430" y="242"/>
                  <a:pt x="430" y="242"/>
                  <a:pt x="430" y="242"/>
                </a:cubicBezTo>
                <a:cubicBezTo>
                  <a:pt x="277" y="128"/>
                  <a:pt x="277" y="128"/>
                  <a:pt x="277" y="128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41" y="209"/>
                  <a:pt x="141" y="209"/>
                  <a:pt x="141" y="209"/>
                </a:cubicBezTo>
                <a:lnTo>
                  <a:pt x="279" y="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4" name="Freeform 29"/>
          <p:cNvSpPr>
            <a:spLocks noChangeAspect="1" noEditPoints="1"/>
          </p:cNvSpPr>
          <p:nvPr/>
        </p:nvSpPr>
        <p:spPr bwMode="auto">
          <a:xfrm>
            <a:off x="11204292" y="4653257"/>
            <a:ext cx="406605" cy="406605"/>
          </a:xfrm>
          <a:custGeom>
            <a:avLst/>
            <a:gdLst>
              <a:gd name="T0" fmla="*/ 474 w 620"/>
              <a:gd name="T1" fmla="*/ 18 h 620"/>
              <a:gd name="T2" fmla="*/ 449 w 620"/>
              <a:gd name="T3" fmla="*/ 1 h 620"/>
              <a:gd name="T4" fmla="*/ 362 w 620"/>
              <a:gd name="T5" fmla="*/ 8 h 620"/>
              <a:gd name="T6" fmla="*/ 329 w 620"/>
              <a:gd name="T7" fmla="*/ 14 h 620"/>
              <a:gd name="T8" fmla="*/ 239 w 620"/>
              <a:gd name="T9" fmla="*/ 0 h 620"/>
              <a:gd name="T10" fmla="*/ 146 w 620"/>
              <a:gd name="T11" fmla="*/ 18 h 620"/>
              <a:gd name="T12" fmla="*/ 121 w 620"/>
              <a:gd name="T13" fmla="*/ 1 h 620"/>
              <a:gd name="T14" fmla="*/ 5 w 620"/>
              <a:gd name="T15" fmla="*/ 43 h 620"/>
              <a:gd name="T16" fmla="*/ 14 w 620"/>
              <a:gd name="T17" fmla="*/ 547 h 620"/>
              <a:gd name="T18" fmla="*/ 406 w 620"/>
              <a:gd name="T19" fmla="*/ 612 h 620"/>
              <a:gd name="T20" fmla="*/ 528 w 620"/>
              <a:gd name="T21" fmla="*/ 604 h 620"/>
              <a:gd name="T22" fmla="*/ 607 w 620"/>
              <a:gd name="T23" fmla="*/ 520 h 620"/>
              <a:gd name="T24" fmla="*/ 615 w 620"/>
              <a:gd name="T25" fmla="*/ 415 h 620"/>
              <a:gd name="T26" fmla="*/ 110 w 620"/>
              <a:gd name="T27" fmla="*/ 92 h 620"/>
              <a:gd name="T28" fmla="*/ 139 w 620"/>
              <a:gd name="T29" fmla="*/ 107 h 620"/>
              <a:gd name="T30" fmla="*/ 225 w 620"/>
              <a:gd name="T31" fmla="*/ 105 h 620"/>
              <a:gd name="T32" fmla="*/ 255 w 620"/>
              <a:gd name="T33" fmla="*/ 94 h 620"/>
              <a:gd name="T34" fmla="*/ 346 w 620"/>
              <a:gd name="T35" fmla="*/ 110 h 620"/>
              <a:gd name="T36" fmla="*/ 437 w 620"/>
              <a:gd name="T37" fmla="*/ 92 h 620"/>
              <a:gd name="T38" fmla="*/ 466 w 620"/>
              <a:gd name="T39" fmla="*/ 107 h 620"/>
              <a:gd name="T40" fmla="*/ 36 w 620"/>
              <a:gd name="T41" fmla="*/ 183 h 620"/>
              <a:gd name="T42" fmla="*/ 482 w 620"/>
              <a:gd name="T43" fmla="*/ 295 h 620"/>
              <a:gd name="T44" fmla="*/ 361 w 620"/>
              <a:gd name="T45" fmla="*/ 324 h 620"/>
              <a:gd name="T46" fmla="*/ 271 w 620"/>
              <a:gd name="T47" fmla="*/ 366 h 620"/>
              <a:gd name="T48" fmla="*/ 265 w 620"/>
              <a:gd name="T49" fmla="*/ 399 h 620"/>
              <a:gd name="T50" fmla="*/ 268 w 620"/>
              <a:gd name="T51" fmla="*/ 440 h 620"/>
              <a:gd name="T52" fmla="*/ 268 w 620"/>
              <a:gd name="T53" fmla="*/ 473 h 620"/>
              <a:gd name="T54" fmla="*/ 444 w 620"/>
              <a:gd name="T55" fmla="*/ 583 h 620"/>
              <a:gd name="T56" fmla="*/ 362 w 620"/>
              <a:gd name="T57" fmla="*/ 542 h 620"/>
              <a:gd name="T58" fmla="*/ 329 w 620"/>
              <a:gd name="T59" fmla="*/ 457 h 620"/>
              <a:gd name="T60" fmla="*/ 359 w 620"/>
              <a:gd name="T61" fmla="*/ 376 h 620"/>
              <a:gd name="T62" fmla="*/ 437 w 620"/>
              <a:gd name="T63" fmla="*/ 331 h 620"/>
              <a:gd name="T64" fmla="*/ 523 w 620"/>
              <a:gd name="T65" fmla="*/ 348 h 620"/>
              <a:gd name="T66" fmla="*/ 578 w 620"/>
              <a:gd name="T67" fmla="*/ 419 h 620"/>
              <a:gd name="T68" fmla="*/ 574 w 620"/>
              <a:gd name="T69" fmla="*/ 506 h 620"/>
              <a:gd name="T70" fmla="*/ 512 w 620"/>
              <a:gd name="T71" fmla="*/ 572 h 620"/>
              <a:gd name="T72" fmla="*/ 533 w 620"/>
              <a:gd name="T73" fmla="*/ 439 h 620"/>
              <a:gd name="T74" fmla="*/ 540 w 620"/>
              <a:gd name="T75" fmla="*/ 472 h 620"/>
              <a:gd name="T76" fmla="*/ 439 w 620"/>
              <a:gd name="T77" fmla="*/ 459 h 620"/>
              <a:gd name="T78" fmla="*/ 459 w 620"/>
              <a:gd name="T79" fmla="*/ 366 h 620"/>
              <a:gd name="T80" fmla="*/ 165 w 620"/>
              <a:gd name="T81" fmla="*/ 220 h 620"/>
              <a:gd name="T82" fmla="*/ 180 w 620"/>
              <a:gd name="T83" fmla="*/ 249 h 620"/>
              <a:gd name="T84" fmla="*/ 112 w 620"/>
              <a:gd name="T85" fmla="*/ 246 h 620"/>
              <a:gd name="T86" fmla="*/ 128 w 620"/>
              <a:gd name="T87" fmla="*/ 220 h 620"/>
              <a:gd name="T88" fmla="*/ 183 w 620"/>
              <a:gd name="T89" fmla="*/ 311 h 620"/>
              <a:gd name="T90" fmla="*/ 121 w 620"/>
              <a:gd name="T91" fmla="*/ 328 h 620"/>
              <a:gd name="T92" fmla="*/ 121 w 620"/>
              <a:gd name="T93" fmla="*/ 295 h 620"/>
              <a:gd name="T94" fmla="*/ 181 w 620"/>
              <a:gd name="T95" fmla="*/ 377 h 620"/>
              <a:gd name="T96" fmla="*/ 165 w 620"/>
              <a:gd name="T97" fmla="*/ 402 h 620"/>
              <a:gd name="T98" fmla="*/ 112 w 620"/>
              <a:gd name="T99" fmla="*/ 377 h 620"/>
              <a:gd name="T100" fmla="*/ 268 w 620"/>
              <a:gd name="T101" fmla="*/ 255 h 620"/>
              <a:gd name="T102" fmla="*/ 268 w 620"/>
              <a:gd name="T103" fmla="*/ 222 h 620"/>
              <a:gd name="T104" fmla="*/ 329 w 620"/>
              <a:gd name="T105" fmla="*/ 239 h 620"/>
              <a:gd name="T106" fmla="*/ 275 w 620"/>
              <a:gd name="T107" fmla="*/ 329 h 620"/>
              <a:gd name="T108" fmla="*/ 258 w 620"/>
              <a:gd name="T109" fmla="*/ 304 h 620"/>
              <a:gd name="T110" fmla="*/ 326 w 620"/>
              <a:gd name="T111" fmla="*/ 301 h 620"/>
              <a:gd name="T112" fmla="*/ 311 w 620"/>
              <a:gd name="T113" fmla="*/ 329 h 620"/>
              <a:gd name="T114" fmla="*/ 183 w 620"/>
              <a:gd name="T115" fmla="*/ 457 h 620"/>
              <a:gd name="T116" fmla="*/ 125 w 620"/>
              <a:gd name="T117" fmla="*/ 475 h 620"/>
              <a:gd name="T118" fmla="*/ 118 w 620"/>
              <a:gd name="T119" fmla="*/ 442 h 620"/>
              <a:gd name="T120" fmla="*/ 405 w 620"/>
              <a:gd name="T121" fmla="*/ 249 h 620"/>
              <a:gd name="T122" fmla="*/ 420 w 620"/>
              <a:gd name="T123" fmla="*/ 220 h 620"/>
              <a:gd name="T124" fmla="*/ 475 w 620"/>
              <a:gd name="T125" fmla="*/ 242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0" h="620">
                <a:moveTo>
                  <a:pt x="584" y="354"/>
                </a:moveTo>
                <a:lnTo>
                  <a:pt x="584" y="56"/>
                </a:lnTo>
                <a:lnTo>
                  <a:pt x="584" y="56"/>
                </a:lnTo>
                <a:lnTo>
                  <a:pt x="584" y="54"/>
                </a:lnTo>
                <a:lnTo>
                  <a:pt x="584" y="52"/>
                </a:lnTo>
                <a:lnTo>
                  <a:pt x="582" y="49"/>
                </a:lnTo>
                <a:lnTo>
                  <a:pt x="581" y="45"/>
                </a:lnTo>
                <a:lnTo>
                  <a:pt x="579" y="43"/>
                </a:lnTo>
                <a:lnTo>
                  <a:pt x="576" y="40"/>
                </a:lnTo>
                <a:lnTo>
                  <a:pt x="573" y="39"/>
                </a:lnTo>
                <a:lnTo>
                  <a:pt x="569" y="38"/>
                </a:lnTo>
                <a:lnTo>
                  <a:pt x="568" y="37"/>
                </a:lnTo>
                <a:lnTo>
                  <a:pt x="566" y="37"/>
                </a:lnTo>
                <a:lnTo>
                  <a:pt x="474" y="37"/>
                </a:lnTo>
                <a:lnTo>
                  <a:pt x="474" y="18"/>
                </a:lnTo>
                <a:lnTo>
                  <a:pt x="474" y="18"/>
                </a:lnTo>
                <a:lnTo>
                  <a:pt x="474" y="16"/>
                </a:lnTo>
                <a:lnTo>
                  <a:pt x="473" y="14"/>
                </a:lnTo>
                <a:lnTo>
                  <a:pt x="472" y="11"/>
                </a:lnTo>
                <a:lnTo>
                  <a:pt x="471" y="8"/>
                </a:lnTo>
                <a:lnTo>
                  <a:pt x="468" y="5"/>
                </a:lnTo>
                <a:lnTo>
                  <a:pt x="466" y="3"/>
                </a:lnTo>
                <a:lnTo>
                  <a:pt x="462" y="1"/>
                </a:lnTo>
                <a:lnTo>
                  <a:pt x="459" y="0"/>
                </a:lnTo>
                <a:lnTo>
                  <a:pt x="457" y="0"/>
                </a:lnTo>
                <a:lnTo>
                  <a:pt x="455" y="0"/>
                </a:lnTo>
                <a:lnTo>
                  <a:pt x="455" y="0"/>
                </a:lnTo>
                <a:lnTo>
                  <a:pt x="454" y="0"/>
                </a:lnTo>
                <a:lnTo>
                  <a:pt x="452" y="0"/>
                </a:lnTo>
                <a:lnTo>
                  <a:pt x="449" y="1"/>
                </a:lnTo>
                <a:lnTo>
                  <a:pt x="445" y="3"/>
                </a:lnTo>
                <a:lnTo>
                  <a:pt x="443" y="5"/>
                </a:lnTo>
                <a:lnTo>
                  <a:pt x="440" y="8"/>
                </a:lnTo>
                <a:lnTo>
                  <a:pt x="439" y="11"/>
                </a:lnTo>
                <a:lnTo>
                  <a:pt x="438" y="14"/>
                </a:lnTo>
                <a:lnTo>
                  <a:pt x="437" y="16"/>
                </a:lnTo>
                <a:lnTo>
                  <a:pt x="437" y="18"/>
                </a:lnTo>
                <a:lnTo>
                  <a:pt x="437" y="37"/>
                </a:lnTo>
                <a:lnTo>
                  <a:pt x="365" y="37"/>
                </a:lnTo>
                <a:lnTo>
                  <a:pt x="365" y="18"/>
                </a:lnTo>
                <a:lnTo>
                  <a:pt x="365" y="18"/>
                </a:lnTo>
                <a:lnTo>
                  <a:pt x="365" y="16"/>
                </a:lnTo>
                <a:lnTo>
                  <a:pt x="364" y="14"/>
                </a:lnTo>
                <a:lnTo>
                  <a:pt x="363" y="11"/>
                </a:lnTo>
                <a:lnTo>
                  <a:pt x="362" y="8"/>
                </a:lnTo>
                <a:lnTo>
                  <a:pt x="359" y="5"/>
                </a:lnTo>
                <a:lnTo>
                  <a:pt x="357" y="3"/>
                </a:lnTo>
                <a:lnTo>
                  <a:pt x="353" y="1"/>
                </a:lnTo>
                <a:lnTo>
                  <a:pt x="350" y="0"/>
                </a:lnTo>
                <a:lnTo>
                  <a:pt x="348" y="0"/>
                </a:lnTo>
                <a:lnTo>
                  <a:pt x="346" y="0"/>
                </a:lnTo>
                <a:lnTo>
                  <a:pt x="346" y="0"/>
                </a:lnTo>
                <a:lnTo>
                  <a:pt x="345" y="0"/>
                </a:lnTo>
                <a:lnTo>
                  <a:pt x="343" y="0"/>
                </a:lnTo>
                <a:lnTo>
                  <a:pt x="339" y="1"/>
                </a:lnTo>
                <a:lnTo>
                  <a:pt x="336" y="3"/>
                </a:lnTo>
                <a:lnTo>
                  <a:pt x="334" y="5"/>
                </a:lnTo>
                <a:lnTo>
                  <a:pt x="331" y="8"/>
                </a:lnTo>
                <a:lnTo>
                  <a:pt x="330" y="11"/>
                </a:lnTo>
                <a:lnTo>
                  <a:pt x="329" y="14"/>
                </a:lnTo>
                <a:lnTo>
                  <a:pt x="328" y="16"/>
                </a:lnTo>
                <a:lnTo>
                  <a:pt x="328" y="18"/>
                </a:lnTo>
                <a:lnTo>
                  <a:pt x="328" y="37"/>
                </a:lnTo>
                <a:lnTo>
                  <a:pt x="255" y="37"/>
                </a:lnTo>
                <a:lnTo>
                  <a:pt x="255" y="18"/>
                </a:lnTo>
                <a:lnTo>
                  <a:pt x="255" y="18"/>
                </a:lnTo>
                <a:lnTo>
                  <a:pt x="255" y="16"/>
                </a:lnTo>
                <a:lnTo>
                  <a:pt x="255" y="14"/>
                </a:lnTo>
                <a:lnTo>
                  <a:pt x="254" y="11"/>
                </a:lnTo>
                <a:lnTo>
                  <a:pt x="252" y="8"/>
                </a:lnTo>
                <a:lnTo>
                  <a:pt x="250" y="5"/>
                </a:lnTo>
                <a:lnTo>
                  <a:pt x="248" y="3"/>
                </a:lnTo>
                <a:lnTo>
                  <a:pt x="244" y="1"/>
                </a:lnTo>
                <a:lnTo>
                  <a:pt x="241" y="0"/>
                </a:lnTo>
                <a:lnTo>
                  <a:pt x="239" y="0"/>
                </a:lnTo>
                <a:lnTo>
                  <a:pt x="237" y="0"/>
                </a:lnTo>
                <a:lnTo>
                  <a:pt x="237" y="0"/>
                </a:lnTo>
                <a:lnTo>
                  <a:pt x="235" y="0"/>
                </a:lnTo>
                <a:lnTo>
                  <a:pt x="234" y="0"/>
                </a:lnTo>
                <a:lnTo>
                  <a:pt x="230" y="1"/>
                </a:lnTo>
                <a:lnTo>
                  <a:pt x="227" y="3"/>
                </a:lnTo>
                <a:lnTo>
                  <a:pt x="225" y="5"/>
                </a:lnTo>
                <a:lnTo>
                  <a:pt x="222" y="8"/>
                </a:lnTo>
                <a:lnTo>
                  <a:pt x="221" y="11"/>
                </a:lnTo>
                <a:lnTo>
                  <a:pt x="219" y="14"/>
                </a:lnTo>
                <a:lnTo>
                  <a:pt x="219" y="16"/>
                </a:lnTo>
                <a:lnTo>
                  <a:pt x="219" y="18"/>
                </a:lnTo>
                <a:lnTo>
                  <a:pt x="219" y="37"/>
                </a:lnTo>
                <a:lnTo>
                  <a:pt x="146" y="37"/>
                </a:lnTo>
                <a:lnTo>
                  <a:pt x="146" y="18"/>
                </a:lnTo>
                <a:lnTo>
                  <a:pt x="146" y="18"/>
                </a:lnTo>
                <a:lnTo>
                  <a:pt x="146" y="16"/>
                </a:lnTo>
                <a:lnTo>
                  <a:pt x="146" y="14"/>
                </a:lnTo>
                <a:lnTo>
                  <a:pt x="145" y="11"/>
                </a:lnTo>
                <a:lnTo>
                  <a:pt x="143" y="8"/>
                </a:lnTo>
                <a:lnTo>
                  <a:pt x="141" y="5"/>
                </a:lnTo>
                <a:lnTo>
                  <a:pt x="139" y="3"/>
                </a:lnTo>
                <a:lnTo>
                  <a:pt x="135" y="1"/>
                </a:lnTo>
                <a:lnTo>
                  <a:pt x="132" y="0"/>
                </a:lnTo>
                <a:lnTo>
                  <a:pt x="130" y="0"/>
                </a:lnTo>
                <a:lnTo>
                  <a:pt x="128" y="0"/>
                </a:lnTo>
                <a:lnTo>
                  <a:pt x="128" y="0"/>
                </a:lnTo>
                <a:lnTo>
                  <a:pt x="126" y="0"/>
                </a:lnTo>
                <a:lnTo>
                  <a:pt x="125" y="0"/>
                </a:lnTo>
                <a:lnTo>
                  <a:pt x="121" y="1"/>
                </a:lnTo>
                <a:lnTo>
                  <a:pt x="118" y="3"/>
                </a:lnTo>
                <a:lnTo>
                  <a:pt x="115" y="5"/>
                </a:lnTo>
                <a:lnTo>
                  <a:pt x="113" y="8"/>
                </a:lnTo>
                <a:lnTo>
                  <a:pt x="112" y="11"/>
                </a:lnTo>
                <a:lnTo>
                  <a:pt x="110" y="14"/>
                </a:lnTo>
                <a:lnTo>
                  <a:pt x="110" y="16"/>
                </a:lnTo>
                <a:lnTo>
                  <a:pt x="110" y="18"/>
                </a:lnTo>
                <a:lnTo>
                  <a:pt x="110" y="37"/>
                </a:lnTo>
                <a:lnTo>
                  <a:pt x="18" y="37"/>
                </a:lnTo>
                <a:lnTo>
                  <a:pt x="18" y="37"/>
                </a:lnTo>
                <a:lnTo>
                  <a:pt x="16" y="37"/>
                </a:lnTo>
                <a:lnTo>
                  <a:pt x="14" y="38"/>
                </a:lnTo>
                <a:lnTo>
                  <a:pt x="11" y="39"/>
                </a:lnTo>
                <a:lnTo>
                  <a:pt x="8" y="40"/>
                </a:lnTo>
                <a:lnTo>
                  <a:pt x="5" y="43"/>
                </a:lnTo>
                <a:lnTo>
                  <a:pt x="3" y="45"/>
                </a:lnTo>
                <a:lnTo>
                  <a:pt x="1" y="49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29"/>
                </a:lnTo>
                <a:lnTo>
                  <a:pt x="0" y="529"/>
                </a:lnTo>
                <a:lnTo>
                  <a:pt x="0" y="531"/>
                </a:lnTo>
                <a:lnTo>
                  <a:pt x="0" y="533"/>
                </a:lnTo>
                <a:lnTo>
                  <a:pt x="1" y="536"/>
                </a:lnTo>
                <a:lnTo>
                  <a:pt x="3" y="540"/>
                </a:lnTo>
                <a:lnTo>
                  <a:pt x="5" y="542"/>
                </a:lnTo>
                <a:lnTo>
                  <a:pt x="8" y="545"/>
                </a:lnTo>
                <a:lnTo>
                  <a:pt x="11" y="546"/>
                </a:lnTo>
                <a:lnTo>
                  <a:pt x="14" y="547"/>
                </a:lnTo>
                <a:lnTo>
                  <a:pt x="16" y="548"/>
                </a:lnTo>
                <a:lnTo>
                  <a:pt x="18" y="548"/>
                </a:lnTo>
                <a:lnTo>
                  <a:pt x="321" y="548"/>
                </a:lnTo>
                <a:lnTo>
                  <a:pt x="321" y="548"/>
                </a:lnTo>
                <a:lnTo>
                  <a:pt x="326" y="556"/>
                </a:lnTo>
                <a:lnTo>
                  <a:pt x="333" y="563"/>
                </a:lnTo>
                <a:lnTo>
                  <a:pt x="339" y="571"/>
                </a:lnTo>
                <a:lnTo>
                  <a:pt x="346" y="578"/>
                </a:lnTo>
                <a:lnTo>
                  <a:pt x="354" y="584"/>
                </a:lnTo>
                <a:lnTo>
                  <a:pt x="362" y="590"/>
                </a:lnTo>
                <a:lnTo>
                  <a:pt x="370" y="596"/>
                </a:lnTo>
                <a:lnTo>
                  <a:pt x="379" y="600"/>
                </a:lnTo>
                <a:lnTo>
                  <a:pt x="387" y="605"/>
                </a:lnTo>
                <a:lnTo>
                  <a:pt x="396" y="609"/>
                </a:lnTo>
                <a:lnTo>
                  <a:pt x="406" y="612"/>
                </a:lnTo>
                <a:lnTo>
                  <a:pt x="416" y="615"/>
                </a:lnTo>
                <a:lnTo>
                  <a:pt x="426" y="617"/>
                </a:lnTo>
                <a:lnTo>
                  <a:pt x="436" y="619"/>
                </a:lnTo>
                <a:lnTo>
                  <a:pt x="446" y="620"/>
                </a:lnTo>
                <a:lnTo>
                  <a:pt x="457" y="620"/>
                </a:lnTo>
                <a:lnTo>
                  <a:pt x="457" y="620"/>
                </a:lnTo>
                <a:lnTo>
                  <a:pt x="465" y="620"/>
                </a:lnTo>
                <a:lnTo>
                  <a:pt x="473" y="619"/>
                </a:lnTo>
                <a:lnTo>
                  <a:pt x="482" y="619"/>
                </a:lnTo>
                <a:lnTo>
                  <a:pt x="490" y="617"/>
                </a:lnTo>
                <a:lnTo>
                  <a:pt x="498" y="615"/>
                </a:lnTo>
                <a:lnTo>
                  <a:pt x="505" y="613"/>
                </a:lnTo>
                <a:lnTo>
                  <a:pt x="513" y="610"/>
                </a:lnTo>
                <a:lnTo>
                  <a:pt x="520" y="607"/>
                </a:lnTo>
                <a:lnTo>
                  <a:pt x="528" y="604"/>
                </a:lnTo>
                <a:lnTo>
                  <a:pt x="535" y="601"/>
                </a:lnTo>
                <a:lnTo>
                  <a:pt x="542" y="597"/>
                </a:lnTo>
                <a:lnTo>
                  <a:pt x="548" y="592"/>
                </a:lnTo>
                <a:lnTo>
                  <a:pt x="555" y="588"/>
                </a:lnTo>
                <a:lnTo>
                  <a:pt x="561" y="583"/>
                </a:lnTo>
                <a:lnTo>
                  <a:pt x="567" y="578"/>
                </a:lnTo>
                <a:lnTo>
                  <a:pt x="572" y="572"/>
                </a:lnTo>
                <a:lnTo>
                  <a:pt x="578" y="567"/>
                </a:lnTo>
                <a:lnTo>
                  <a:pt x="583" y="561"/>
                </a:lnTo>
                <a:lnTo>
                  <a:pt x="588" y="555"/>
                </a:lnTo>
                <a:lnTo>
                  <a:pt x="592" y="548"/>
                </a:lnTo>
                <a:lnTo>
                  <a:pt x="597" y="542"/>
                </a:lnTo>
                <a:lnTo>
                  <a:pt x="601" y="535"/>
                </a:lnTo>
                <a:lnTo>
                  <a:pt x="604" y="528"/>
                </a:lnTo>
                <a:lnTo>
                  <a:pt x="607" y="520"/>
                </a:lnTo>
                <a:lnTo>
                  <a:pt x="610" y="513"/>
                </a:lnTo>
                <a:lnTo>
                  <a:pt x="613" y="505"/>
                </a:lnTo>
                <a:lnTo>
                  <a:pt x="615" y="498"/>
                </a:lnTo>
                <a:lnTo>
                  <a:pt x="617" y="490"/>
                </a:lnTo>
                <a:lnTo>
                  <a:pt x="619" y="482"/>
                </a:lnTo>
                <a:lnTo>
                  <a:pt x="619" y="473"/>
                </a:lnTo>
                <a:lnTo>
                  <a:pt x="620" y="465"/>
                </a:lnTo>
                <a:lnTo>
                  <a:pt x="620" y="457"/>
                </a:lnTo>
                <a:lnTo>
                  <a:pt x="620" y="457"/>
                </a:lnTo>
                <a:lnTo>
                  <a:pt x="620" y="449"/>
                </a:lnTo>
                <a:lnTo>
                  <a:pt x="620" y="442"/>
                </a:lnTo>
                <a:lnTo>
                  <a:pt x="619" y="435"/>
                </a:lnTo>
                <a:lnTo>
                  <a:pt x="618" y="428"/>
                </a:lnTo>
                <a:lnTo>
                  <a:pt x="616" y="421"/>
                </a:lnTo>
                <a:lnTo>
                  <a:pt x="615" y="415"/>
                </a:lnTo>
                <a:lnTo>
                  <a:pt x="613" y="408"/>
                </a:lnTo>
                <a:lnTo>
                  <a:pt x="611" y="401"/>
                </a:lnTo>
                <a:lnTo>
                  <a:pt x="608" y="395"/>
                </a:lnTo>
                <a:lnTo>
                  <a:pt x="606" y="389"/>
                </a:lnTo>
                <a:lnTo>
                  <a:pt x="602" y="382"/>
                </a:lnTo>
                <a:lnTo>
                  <a:pt x="599" y="376"/>
                </a:lnTo>
                <a:lnTo>
                  <a:pt x="596" y="371"/>
                </a:lnTo>
                <a:lnTo>
                  <a:pt x="592" y="365"/>
                </a:lnTo>
                <a:lnTo>
                  <a:pt x="588" y="359"/>
                </a:lnTo>
                <a:lnTo>
                  <a:pt x="584" y="354"/>
                </a:lnTo>
                <a:lnTo>
                  <a:pt x="584" y="354"/>
                </a:lnTo>
                <a:lnTo>
                  <a:pt x="584" y="354"/>
                </a:lnTo>
                <a:close/>
                <a:moveTo>
                  <a:pt x="110" y="74"/>
                </a:moveTo>
                <a:lnTo>
                  <a:pt x="110" y="92"/>
                </a:lnTo>
                <a:lnTo>
                  <a:pt x="110" y="92"/>
                </a:lnTo>
                <a:lnTo>
                  <a:pt x="110" y="94"/>
                </a:lnTo>
                <a:lnTo>
                  <a:pt x="110" y="96"/>
                </a:lnTo>
                <a:lnTo>
                  <a:pt x="112" y="99"/>
                </a:lnTo>
                <a:lnTo>
                  <a:pt x="113" y="102"/>
                </a:lnTo>
                <a:lnTo>
                  <a:pt x="115" y="105"/>
                </a:lnTo>
                <a:lnTo>
                  <a:pt x="118" y="107"/>
                </a:lnTo>
                <a:lnTo>
                  <a:pt x="121" y="109"/>
                </a:lnTo>
                <a:lnTo>
                  <a:pt x="125" y="110"/>
                </a:lnTo>
                <a:lnTo>
                  <a:pt x="126" y="110"/>
                </a:lnTo>
                <a:lnTo>
                  <a:pt x="128" y="110"/>
                </a:lnTo>
                <a:lnTo>
                  <a:pt x="128" y="110"/>
                </a:lnTo>
                <a:lnTo>
                  <a:pt x="130" y="110"/>
                </a:lnTo>
                <a:lnTo>
                  <a:pt x="132" y="110"/>
                </a:lnTo>
                <a:lnTo>
                  <a:pt x="135" y="109"/>
                </a:lnTo>
                <a:lnTo>
                  <a:pt x="139" y="107"/>
                </a:lnTo>
                <a:lnTo>
                  <a:pt x="141" y="105"/>
                </a:lnTo>
                <a:lnTo>
                  <a:pt x="143" y="102"/>
                </a:lnTo>
                <a:lnTo>
                  <a:pt x="145" y="99"/>
                </a:lnTo>
                <a:lnTo>
                  <a:pt x="146" y="96"/>
                </a:lnTo>
                <a:lnTo>
                  <a:pt x="146" y="94"/>
                </a:lnTo>
                <a:lnTo>
                  <a:pt x="146" y="92"/>
                </a:lnTo>
                <a:lnTo>
                  <a:pt x="146" y="74"/>
                </a:lnTo>
                <a:lnTo>
                  <a:pt x="219" y="74"/>
                </a:lnTo>
                <a:lnTo>
                  <a:pt x="219" y="92"/>
                </a:lnTo>
                <a:lnTo>
                  <a:pt x="219" y="92"/>
                </a:lnTo>
                <a:lnTo>
                  <a:pt x="219" y="94"/>
                </a:lnTo>
                <a:lnTo>
                  <a:pt x="219" y="96"/>
                </a:lnTo>
                <a:lnTo>
                  <a:pt x="221" y="99"/>
                </a:lnTo>
                <a:lnTo>
                  <a:pt x="222" y="102"/>
                </a:lnTo>
                <a:lnTo>
                  <a:pt x="225" y="105"/>
                </a:lnTo>
                <a:lnTo>
                  <a:pt x="227" y="107"/>
                </a:lnTo>
                <a:lnTo>
                  <a:pt x="230" y="109"/>
                </a:lnTo>
                <a:lnTo>
                  <a:pt x="234" y="110"/>
                </a:lnTo>
                <a:lnTo>
                  <a:pt x="235" y="110"/>
                </a:lnTo>
                <a:lnTo>
                  <a:pt x="237" y="110"/>
                </a:lnTo>
                <a:lnTo>
                  <a:pt x="237" y="110"/>
                </a:lnTo>
                <a:lnTo>
                  <a:pt x="239" y="110"/>
                </a:lnTo>
                <a:lnTo>
                  <a:pt x="241" y="110"/>
                </a:lnTo>
                <a:lnTo>
                  <a:pt x="244" y="109"/>
                </a:lnTo>
                <a:lnTo>
                  <a:pt x="248" y="107"/>
                </a:lnTo>
                <a:lnTo>
                  <a:pt x="250" y="105"/>
                </a:lnTo>
                <a:lnTo>
                  <a:pt x="252" y="102"/>
                </a:lnTo>
                <a:lnTo>
                  <a:pt x="254" y="99"/>
                </a:lnTo>
                <a:lnTo>
                  <a:pt x="255" y="96"/>
                </a:lnTo>
                <a:lnTo>
                  <a:pt x="255" y="94"/>
                </a:lnTo>
                <a:lnTo>
                  <a:pt x="255" y="92"/>
                </a:lnTo>
                <a:lnTo>
                  <a:pt x="255" y="74"/>
                </a:lnTo>
                <a:lnTo>
                  <a:pt x="328" y="74"/>
                </a:lnTo>
                <a:lnTo>
                  <a:pt x="328" y="92"/>
                </a:lnTo>
                <a:lnTo>
                  <a:pt x="328" y="92"/>
                </a:lnTo>
                <a:lnTo>
                  <a:pt x="328" y="94"/>
                </a:lnTo>
                <a:lnTo>
                  <a:pt x="329" y="96"/>
                </a:lnTo>
                <a:lnTo>
                  <a:pt x="330" y="99"/>
                </a:lnTo>
                <a:lnTo>
                  <a:pt x="331" y="102"/>
                </a:lnTo>
                <a:lnTo>
                  <a:pt x="334" y="105"/>
                </a:lnTo>
                <a:lnTo>
                  <a:pt x="336" y="107"/>
                </a:lnTo>
                <a:lnTo>
                  <a:pt x="339" y="109"/>
                </a:lnTo>
                <a:lnTo>
                  <a:pt x="343" y="110"/>
                </a:lnTo>
                <a:lnTo>
                  <a:pt x="345" y="110"/>
                </a:lnTo>
                <a:lnTo>
                  <a:pt x="346" y="110"/>
                </a:lnTo>
                <a:lnTo>
                  <a:pt x="346" y="110"/>
                </a:lnTo>
                <a:lnTo>
                  <a:pt x="348" y="110"/>
                </a:lnTo>
                <a:lnTo>
                  <a:pt x="350" y="110"/>
                </a:lnTo>
                <a:lnTo>
                  <a:pt x="353" y="109"/>
                </a:lnTo>
                <a:lnTo>
                  <a:pt x="357" y="107"/>
                </a:lnTo>
                <a:lnTo>
                  <a:pt x="359" y="105"/>
                </a:lnTo>
                <a:lnTo>
                  <a:pt x="362" y="102"/>
                </a:lnTo>
                <a:lnTo>
                  <a:pt x="363" y="99"/>
                </a:lnTo>
                <a:lnTo>
                  <a:pt x="364" y="96"/>
                </a:lnTo>
                <a:lnTo>
                  <a:pt x="365" y="94"/>
                </a:lnTo>
                <a:lnTo>
                  <a:pt x="365" y="92"/>
                </a:lnTo>
                <a:lnTo>
                  <a:pt x="365" y="74"/>
                </a:lnTo>
                <a:lnTo>
                  <a:pt x="437" y="74"/>
                </a:lnTo>
                <a:lnTo>
                  <a:pt x="437" y="92"/>
                </a:lnTo>
                <a:lnTo>
                  <a:pt x="437" y="92"/>
                </a:lnTo>
                <a:lnTo>
                  <a:pt x="437" y="94"/>
                </a:lnTo>
                <a:lnTo>
                  <a:pt x="438" y="96"/>
                </a:lnTo>
                <a:lnTo>
                  <a:pt x="439" y="99"/>
                </a:lnTo>
                <a:lnTo>
                  <a:pt x="440" y="102"/>
                </a:lnTo>
                <a:lnTo>
                  <a:pt x="443" y="105"/>
                </a:lnTo>
                <a:lnTo>
                  <a:pt x="445" y="107"/>
                </a:lnTo>
                <a:lnTo>
                  <a:pt x="449" y="109"/>
                </a:lnTo>
                <a:lnTo>
                  <a:pt x="452" y="110"/>
                </a:lnTo>
                <a:lnTo>
                  <a:pt x="454" y="110"/>
                </a:lnTo>
                <a:lnTo>
                  <a:pt x="455" y="110"/>
                </a:lnTo>
                <a:lnTo>
                  <a:pt x="455" y="110"/>
                </a:lnTo>
                <a:lnTo>
                  <a:pt x="457" y="110"/>
                </a:lnTo>
                <a:lnTo>
                  <a:pt x="459" y="110"/>
                </a:lnTo>
                <a:lnTo>
                  <a:pt x="462" y="109"/>
                </a:lnTo>
                <a:lnTo>
                  <a:pt x="466" y="107"/>
                </a:lnTo>
                <a:lnTo>
                  <a:pt x="468" y="105"/>
                </a:lnTo>
                <a:lnTo>
                  <a:pt x="471" y="102"/>
                </a:lnTo>
                <a:lnTo>
                  <a:pt x="472" y="99"/>
                </a:lnTo>
                <a:lnTo>
                  <a:pt x="473" y="96"/>
                </a:lnTo>
                <a:lnTo>
                  <a:pt x="474" y="94"/>
                </a:lnTo>
                <a:lnTo>
                  <a:pt x="474" y="92"/>
                </a:lnTo>
                <a:lnTo>
                  <a:pt x="474" y="74"/>
                </a:lnTo>
                <a:lnTo>
                  <a:pt x="548" y="74"/>
                </a:lnTo>
                <a:lnTo>
                  <a:pt x="548" y="146"/>
                </a:lnTo>
                <a:lnTo>
                  <a:pt x="36" y="146"/>
                </a:lnTo>
                <a:lnTo>
                  <a:pt x="36" y="74"/>
                </a:lnTo>
                <a:lnTo>
                  <a:pt x="110" y="74"/>
                </a:lnTo>
                <a:lnTo>
                  <a:pt x="110" y="74"/>
                </a:lnTo>
                <a:close/>
                <a:moveTo>
                  <a:pt x="36" y="511"/>
                </a:moveTo>
                <a:lnTo>
                  <a:pt x="36" y="183"/>
                </a:lnTo>
                <a:lnTo>
                  <a:pt x="548" y="183"/>
                </a:lnTo>
                <a:lnTo>
                  <a:pt x="548" y="321"/>
                </a:lnTo>
                <a:lnTo>
                  <a:pt x="548" y="321"/>
                </a:lnTo>
                <a:lnTo>
                  <a:pt x="543" y="318"/>
                </a:lnTo>
                <a:lnTo>
                  <a:pt x="538" y="315"/>
                </a:lnTo>
                <a:lnTo>
                  <a:pt x="532" y="312"/>
                </a:lnTo>
                <a:lnTo>
                  <a:pt x="527" y="309"/>
                </a:lnTo>
                <a:lnTo>
                  <a:pt x="522" y="307"/>
                </a:lnTo>
                <a:lnTo>
                  <a:pt x="516" y="304"/>
                </a:lnTo>
                <a:lnTo>
                  <a:pt x="511" y="302"/>
                </a:lnTo>
                <a:lnTo>
                  <a:pt x="505" y="300"/>
                </a:lnTo>
                <a:lnTo>
                  <a:pt x="499" y="299"/>
                </a:lnTo>
                <a:lnTo>
                  <a:pt x="493" y="297"/>
                </a:lnTo>
                <a:lnTo>
                  <a:pt x="487" y="296"/>
                </a:lnTo>
                <a:lnTo>
                  <a:pt x="482" y="295"/>
                </a:lnTo>
                <a:lnTo>
                  <a:pt x="475" y="294"/>
                </a:lnTo>
                <a:lnTo>
                  <a:pt x="469" y="294"/>
                </a:lnTo>
                <a:lnTo>
                  <a:pt x="463" y="293"/>
                </a:lnTo>
                <a:lnTo>
                  <a:pt x="457" y="293"/>
                </a:lnTo>
                <a:lnTo>
                  <a:pt x="457" y="293"/>
                </a:lnTo>
                <a:lnTo>
                  <a:pt x="446" y="293"/>
                </a:lnTo>
                <a:lnTo>
                  <a:pt x="435" y="295"/>
                </a:lnTo>
                <a:lnTo>
                  <a:pt x="425" y="296"/>
                </a:lnTo>
                <a:lnTo>
                  <a:pt x="415" y="299"/>
                </a:lnTo>
                <a:lnTo>
                  <a:pt x="405" y="301"/>
                </a:lnTo>
                <a:lnTo>
                  <a:pt x="396" y="305"/>
                </a:lnTo>
                <a:lnTo>
                  <a:pt x="386" y="309"/>
                </a:lnTo>
                <a:lnTo>
                  <a:pt x="378" y="314"/>
                </a:lnTo>
                <a:lnTo>
                  <a:pt x="369" y="319"/>
                </a:lnTo>
                <a:lnTo>
                  <a:pt x="361" y="324"/>
                </a:lnTo>
                <a:lnTo>
                  <a:pt x="353" y="331"/>
                </a:lnTo>
                <a:lnTo>
                  <a:pt x="345" y="337"/>
                </a:lnTo>
                <a:lnTo>
                  <a:pt x="338" y="344"/>
                </a:lnTo>
                <a:lnTo>
                  <a:pt x="331" y="352"/>
                </a:lnTo>
                <a:lnTo>
                  <a:pt x="325" y="359"/>
                </a:lnTo>
                <a:lnTo>
                  <a:pt x="319" y="368"/>
                </a:lnTo>
                <a:lnTo>
                  <a:pt x="319" y="368"/>
                </a:lnTo>
                <a:lnTo>
                  <a:pt x="318" y="367"/>
                </a:lnTo>
                <a:lnTo>
                  <a:pt x="315" y="366"/>
                </a:lnTo>
                <a:lnTo>
                  <a:pt x="313" y="366"/>
                </a:lnTo>
                <a:lnTo>
                  <a:pt x="311" y="366"/>
                </a:lnTo>
                <a:lnTo>
                  <a:pt x="275" y="366"/>
                </a:lnTo>
                <a:lnTo>
                  <a:pt x="275" y="366"/>
                </a:lnTo>
                <a:lnTo>
                  <a:pt x="273" y="366"/>
                </a:lnTo>
                <a:lnTo>
                  <a:pt x="271" y="366"/>
                </a:lnTo>
                <a:lnTo>
                  <a:pt x="268" y="367"/>
                </a:lnTo>
                <a:lnTo>
                  <a:pt x="265" y="369"/>
                </a:lnTo>
                <a:lnTo>
                  <a:pt x="262" y="371"/>
                </a:lnTo>
                <a:lnTo>
                  <a:pt x="260" y="374"/>
                </a:lnTo>
                <a:lnTo>
                  <a:pt x="258" y="377"/>
                </a:lnTo>
                <a:lnTo>
                  <a:pt x="257" y="380"/>
                </a:lnTo>
                <a:lnTo>
                  <a:pt x="257" y="382"/>
                </a:lnTo>
                <a:lnTo>
                  <a:pt x="257" y="384"/>
                </a:lnTo>
                <a:lnTo>
                  <a:pt x="257" y="384"/>
                </a:lnTo>
                <a:lnTo>
                  <a:pt x="257" y="386"/>
                </a:lnTo>
                <a:lnTo>
                  <a:pt x="257" y="388"/>
                </a:lnTo>
                <a:lnTo>
                  <a:pt x="258" y="391"/>
                </a:lnTo>
                <a:lnTo>
                  <a:pt x="260" y="394"/>
                </a:lnTo>
                <a:lnTo>
                  <a:pt x="262" y="397"/>
                </a:lnTo>
                <a:lnTo>
                  <a:pt x="265" y="399"/>
                </a:lnTo>
                <a:lnTo>
                  <a:pt x="268" y="401"/>
                </a:lnTo>
                <a:lnTo>
                  <a:pt x="271" y="402"/>
                </a:lnTo>
                <a:lnTo>
                  <a:pt x="273" y="402"/>
                </a:lnTo>
                <a:lnTo>
                  <a:pt x="275" y="402"/>
                </a:lnTo>
                <a:lnTo>
                  <a:pt x="302" y="402"/>
                </a:lnTo>
                <a:lnTo>
                  <a:pt x="302" y="402"/>
                </a:lnTo>
                <a:lnTo>
                  <a:pt x="300" y="411"/>
                </a:lnTo>
                <a:lnTo>
                  <a:pt x="297" y="420"/>
                </a:lnTo>
                <a:lnTo>
                  <a:pt x="295" y="429"/>
                </a:lnTo>
                <a:lnTo>
                  <a:pt x="294" y="439"/>
                </a:lnTo>
                <a:lnTo>
                  <a:pt x="275" y="439"/>
                </a:lnTo>
                <a:lnTo>
                  <a:pt x="275" y="439"/>
                </a:lnTo>
                <a:lnTo>
                  <a:pt x="273" y="439"/>
                </a:lnTo>
                <a:lnTo>
                  <a:pt x="271" y="439"/>
                </a:lnTo>
                <a:lnTo>
                  <a:pt x="268" y="440"/>
                </a:lnTo>
                <a:lnTo>
                  <a:pt x="265" y="442"/>
                </a:lnTo>
                <a:lnTo>
                  <a:pt x="262" y="444"/>
                </a:lnTo>
                <a:lnTo>
                  <a:pt x="260" y="446"/>
                </a:lnTo>
                <a:lnTo>
                  <a:pt x="258" y="450"/>
                </a:lnTo>
                <a:lnTo>
                  <a:pt x="257" y="453"/>
                </a:lnTo>
                <a:lnTo>
                  <a:pt x="257" y="455"/>
                </a:lnTo>
                <a:lnTo>
                  <a:pt x="257" y="457"/>
                </a:lnTo>
                <a:lnTo>
                  <a:pt x="257" y="457"/>
                </a:lnTo>
                <a:lnTo>
                  <a:pt x="257" y="459"/>
                </a:lnTo>
                <a:lnTo>
                  <a:pt x="257" y="460"/>
                </a:lnTo>
                <a:lnTo>
                  <a:pt x="258" y="464"/>
                </a:lnTo>
                <a:lnTo>
                  <a:pt x="260" y="467"/>
                </a:lnTo>
                <a:lnTo>
                  <a:pt x="262" y="469"/>
                </a:lnTo>
                <a:lnTo>
                  <a:pt x="265" y="472"/>
                </a:lnTo>
                <a:lnTo>
                  <a:pt x="268" y="473"/>
                </a:lnTo>
                <a:lnTo>
                  <a:pt x="271" y="475"/>
                </a:lnTo>
                <a:lnTo>
                  <a:pt x="273" y="475"/>
                </a:lnTo>
                <a:lnTo>
                  <a:pt x="275" y="475"/>
                </a:lnTo>
                <a:lnTo>
                  <a:pt x="294" y="475"/>
                </a:lnTo>
                <a:lnTo>
                  <a:pt x="294" y="475"/>
                </a:lnTo>
                <a:lnTo>
                  <a:pt x="295" y="484"/>
                </a:lnTo>
                <a:lnTo>
                  <a:pt x="297" y="493"/>
                </a:lnTo>
                <a:lnTo>
                  <a:pt x="300" y="502"/>
                </a:lnTo>
                <a:lnTo>
                  <a:pt x="302" y="511"/>
                </a:lnTo>
                <a:lnTo>
                  <a:pt x="36" y="511"/>
                </a:lnTo>
                <a:lnTo>
                  <a:pt x="36" y="511"/>
                </a:lnTo>
                <a:close/>
                <a:moveTo>
                  <a:pt x="457" y="584"/>
                </a:moveTo>
                <a:lnTo>
                  <a:pt x="457" y="584"/>
                </a:lnTo>
                <a:lnTo>
                  <a:pt x="450" y="584"/>
                </a:lnTo>
                <a:lnTo>
                  <a:pt x="444" y="583"/>
                </a:lnTo>
                <a:lnTo>
                  <a:pt x="437" y="582"/>
                </a:lnTo>
                <a:lnTo>
                  <a:pt x="431" y="581"/>
                </a:lnTo>
                <a:lnTo>
                  <a:pt x="425" y="580"/>
                </a:lnTo>
                <a:lnTo>
                  <a:pt x="419" y="578"/>
                </a:lnTo>
                <a:lnTo>
                  <a:pt x="413" y="576"/>
                </a:lnTo>
                <a:lnTo>
                  <a:pt x="407" y="574"/>
                </a:lnTo>
                <a:lnTo>
                  <a:pt x="402" y="572"/>
                </a:lnTo>
                <a:lnTo>
                  <a:pt x="396" y="569"/>
                </a:lnTo>
                <a:lnTo>
                  <a:pt x="391" y="566"/>
                </a:lnTo>
                <a:lnTo>
                  <a:pt x="385" y="562"/>
                </a:lnTo>
                <a:lnTo>
                  <a:pt x="381" y="559"/>
                </a:lnTo>
                <a:lnTo>
                  <a:pt x="376" y="555"/>
                </a:lnTo>
                <a:lnTo>
                  <a:pt x="371" y="551"/>
                </a:lnTo>
                <a:lnTo>
                  <a:pt x="367" y="547"/>
                </a:lnTo>
                <a:lnTo>
                  <a:pt x="362" y="542"/>
                </a:lnTo>
                <a:lnTo>
                  <a:pt x="359" y="538"/>
                </a:lnTo>
                <a:lnTo>
                  <a:pt x="355" y="533"/>
                </a:lnTo>
                <a:lnTo>
                  <a:pt x="351" y="528"/>
                </a:lnTo>
                <a:lnTo>
                  <a:pt x="348" y="523"/>
                </a:lnTo>
                <a:lnTo>
                  <a:pt x="345" y="517"/>
                </a:lnTo>
                <a:lnTo>
                  <a:pt x="342" y="512"/>
                </a:lnTo>
                <a:lnTo>
                  <a:pt x="339" y="506"/>
                </a:lnTo>
                <a:lnTo>
                  <a:pt x="337" y="500"/>
                </a:lnTo>
                <a:lnTo>
                  <a:pt x="335" y="495"/>
                </a:lnTo>
                <a:lnTo>
                  <a:pt x="333" y="489"/>
                </a:lnTo>
                <a:lnTo>
                  <a:pt x="332" y="482"/>
                </a:lnTo>
                <a:lnTo>
                  <a:pt x="331" y="476"/>
                </a:lnTo>
                <a:lnTo>
                  <a:pt x="330" y="470"/>
                </a:lnTo>
                <a:lnTo>
                  <a:pt x="330" y="463"/>
                </a:lnTo>
                <a:lnTo>
                  <a:pt x="329" y="457"/>
                </a:lnTo>
                <a:lnTo>
                  <a:pt x="329" y="457"/>
                </a:lnTo>
                <a:lnTo>
                  <a:pt x="330" y="450"/>
                </a:lnTo>
                <a:lnTo>
                  <a:pt x="330" y="444"/>
                </a:lnTo>
                <a:lnTo>
                  <a:pt x="331" y="437"/>
                </a:lnTo>
                <a:lnTo>
                  <a:pt x="332" y="431"/>
                </a:lnTo>
                <a:lnTo>
                  <a:pt x="333" y="425"/>
                </a:lnTo>
                <a:lnTo>
                  <a:pt x="335" y="419"/>
                </a:lnTo>
                <a:lnTo>
                  <a:pt x="337" y="413"/>
                </a:lnTo>
                <a:lnTo>
                  <a:pt x="339" y="407"/>
                </a:lnTo>
                <a:lnTo>
                  <a:pt x="342" y="402"/>
                </a:lnTo>
                <a:lnTo>
                  <a:pt x="345" y="396"/>
                </a:lnTo>
                <a:lnTo>
                  <a:pt x="348" y="391"/>
                </a:lnTo>
                <a:lnTo>
                  <a:pt x="351" y="386"/>
                </a:lnTo>
                <a:lnTo>
                  <a:pt x="355" y="381"/>
                </a:lnTo>
                <a:lnTo>
                  <a:pt x="359" y="376"/>
                </a:lnTo>
                <a:lnTo>
                  <a:pt x="362" y="371"/>
                </a:lnTo>
                <a:lnTo>
                  <a:pt x="367" y="367"/>
                </a:lnTo>
                <a:lnTo>
                  <a:pt x="371" y="362"/>
                </a:lnTo>
                <a:lnTo>
                  <a:pt x="376" y="359"/>
                </a:lnTo>
                <a:lnTo>
                  <a:pt x="381" y="355"/>
                </a:lnTo>
                <a:lnTo>
                  <a:pt x="385" y="351"/>
                </a:lnTo>
                <a:lnTo>
                  <a:pt x="391" y="348"/>
                </a:lnTo>
                <a:lnTo>
                  <a:pt x="396" y="345"/>
                </a:lnTo>
                <a:lnTo>
                  <a:pt x="402" y="342"/>
                </a:lnTo>
                <a:lnTo>
                  <a:pt x="407" y="339"/>
                </a:lnTo>
                <a:lnTo>
                  <a:pt x="413" y="337"/>
                </a:lnTo>
                <a:lnTo>
                  <a:pt x="419" y="335"/>
                </a:lnTo>
                <a:lnTo>
                  <a:pt x="425" y="333"/>
                </a:lnTo>
                <a:lnTo>
                  <a:pt x="431" y="332"/>
                </a:lnTo>
                <a:lnTo>
                  <a:pt x="437" y="331"/>
                </a:lnTo>
                <a:lnTo>
                  <a:pt x="444" y="330"/>
                </a:lnTo>
                <a:lnTo>
                  <a:pt x="450" y="330"/>
                </a:lnTo>
                <a:lnTo>
                  <a:pt x="457" y="329"/>
                </a:lnTo>
                <a:lnTo>
                  <a:pt x="457" y="329"/>
                </a:lnTo>
                <a:lnTo>
                  <a:pt x="463" y="330"/>
                </a:lnTo>
                <a:lnTo>
                  <a:pt x="470" y="330"/>
                </a:lnTo>
                <a:lnTo>
                  <a:pt x="476" y="331"/>
                </a:lnTo>
                <a:lnTo>
                  <a:pt x="482" y="332"/>
                </a:lnTo>
                <a:lnTo>
                  <a:pt x="489" y="333"/>
                </a:lnTo>
                <a:lnTo>
                  <a:pt x="495" y="335"/>
                </a:lnTo>
                <a:lnTo>
                  <a:pt x="500" y="337"/>
                </a:lnTo>
                <a:lnTo>
                  <a:pt x="506" y="339"/>
                </a:lnTo>
                <a:lnTo>
                  <a:pt x="512" y="342"/>
                </a:lnTo>
                <a:lnTo>
                  <a:pt x="517" y="345"/>
                </a:lnTo>
                <a:lnTo>
                  <a:pt x="523" y="348"/>
                </a:lnTo>
                <a:lnTo>
                  <a:pt x="528" y="351"/>
                </a:lnTo>
                <a:lnTo>
                  <a:pt x="533" y="355"/>
                </a:lnTo>
                <a:lnTo>
                  <a:pt x="538" y="359"/>
                </a:lnTo>
                <a:lnTo>
                  <a:pt x="542" y="362"/>
                </a:lnTo>
                <a:lnTo>
                  <a:pt x="547" y="367"/>
                </a:lnTo>
                <a:lnTo>
                  <a:pt x="551" y="371"/>
                </a:lnTo>
                <a:lnTo>
                  <a:pt x="555" y="376"/>
                </a:lnTo>
                <a:lnTo>
                  <a:pt x="559" y="381"/>
                </a:lnTo>
                <a:lnTo>
                  <a:pt x="562" y="386"/>
                </a:lnTo>
                <a:lnTo>
                  <a:pt x="566" y="391"/>
                </a:lnTo>
                <a:lnTo>
                  <a:pt x="569" y="396"/>
                </a:lnTo>
                <a:lnTo>
                  <a:pt x="572" y="402"/>
                </a:lnTo>
                <a:lnTo>
                  <a:pt x="574" y="407"/>
                </a:lnTo>
                <a:lnTo>
                  <a:pt x="576" y="413"/>
                </a:lnTo>
                <a:lnTo>
                  <a:pt x="578" y="419"/>
                </a:lnTo>
                <a:lnTo>
                  <a:pt x="580" y="425"/>
                </a:lnTo>
                <a:lnTo>
                  <a:pt x="581" y="431"/>
                </a:lnTo>
                <a:lnTo>
                  <a:pt x="582" y="437"/>
                </a:lnTo>
                <a:lnTo>
                  <a:pt x="583" y="444"/>
                </a:lnTo>
                <a:lnTo>
                  <a:pt x="584" y="450"/>
                </a:lnTo>
                <a:lnTo>
                  <a:pt x="584" y="457"/>
                </a:lnTo>
                <a:lnTo>
                  <a:pt x="584" y="457"/>
                </a:lnTo>
                <a:lnTo>
                  <a:pt x="584" y="463"/>
                </a:lnTo>
                <a:lnTo>
                  <a:pt x="583" y="470"/>
                </a:lnTo>
                <a:lnTo>
                  <a:pt x="582" y="476"/>
                </a:lnTo>
                <a:lnTo>
                  <a:pt x="581" y="482"/>
                </a:lnTo>
                <a:lnTo>
                  <a:pt x="580" y="489"/>
                </a:lnTo>
                <a:lnTo>
                  <a:pt x="578" y="495"/>
                </a:lnTo>
                <a:lnTo>
                  <a:pt x="576" y="500"/>
                </a:lnTo>
                <a:lnTo>
                  <a:pt x="574" y="506"/>
                </a:lnTo>
                <a:lnTo>
                  <a:pt x="572" y="512"/>
                </a:lnTo>
                <a:lnTo>
                  <a:pt x="569" y="517"/>
                </a:lnTo>
                <a:lnTo>
                  <a:pt x="566" y="523"/>
                </a:lnTo>
                <a:lnTo>
                  <a:pt x="562" y="528"/>
                </a:lnTo>
                <a:lnTo>
                  <a:pt x="559" y="533"/>
                </a:lnTo>
                <a:lnTo>
                  <a:pt x="555" y="538"/>
                </a:lnTo>
                <a:lnTo>
                  <a:pt x="551" y="542"/>
                </a:lnTo>
                <a:lnTo>
                  <a:pt x="547" y="547"/>
                </a:lnTo>
                <a:lnTo>
                  <a:pt x="542" y="551"/>
                </a:lnTo>
                <a:lnTo>
                  <a:pt x="538" y="555"/>
                </a:lnTo>
                <a:lnTo>
                  <a:pt x="533" y="559"/>
                </a:lnTo>
                <a:lnTo>
                  <a:pt x="528" y="562"/>
                </a:lnTo>
                <a:lnTo>
                  <a:pt x="523" y="566"/>
                </a:lnTo>
                <a:lnTo>
                  <a:pt x="517" y="569"/>
                </a:lnTo>
                <a:lnTo>
                  <a:pt x="512" y="572"/>
                </a:lnTo>
                <a:lnTo>
                  <a:pt x="506" y="574"/>
                </a:lnTo>
                <a:lnTo>
                  <a:pt x="500" y="576"/>
                </a:lnTo>
                <a:lnTo>
                  <a:pt x="495" y="578"/>
                </a:lnTo>
                <a:lnTo>
                  <a:pt x="489" y="580"/>
                </a:lnTo>
                <a:lnTo>
                  <a:pt x="482" y="581"/>
                </a:lnTo>
                <a:lnTo>
                  <a:pt x="476" y="582"/>
                </a:lnTo>
                <a:lnTo>
                  <a:pt x="470" y="583"/>
                </a:lnTo>
                <a:lnTo>
                  <a:pt x="463" y="584"/>
                </a:lnTo>
                <a:lnTo>
                  <a:pt x="457" y="584"/>
                </a:lnTo>
                <a:lnTo>
                  <a:pt x="457" y="584"/>
                </a:lnTo>
                <a:lnTo>
                  <a:pt x="457" y="584"/>
                </a:lnTo>
                <a:close/>
                <a:moveTo>
                  <a:pt x="529" y="439"/>
                </a:moveTo>
                <a:lnTo>
                  <a:pt x="529" y="439"/>
                </a:lnTo>
                <a:lnTo>
                  <a:pt x="531" y="439"/>
                </a:lnTo>
                <a:lnTo>
                  <a:pt x="533" y="439"/>
                </a:lnTo>
                <a:lnTo>
                  <a:pt x="536" y="440"/>
                </a:lnTo>
                <a:lnTo>
                  <a:pt x="540" y="442"/>
                </a:lnTo>
                <a:lnTo>
                  <a:pt x="542" y="444"/>
                </a:lnTo>
                <a:lnTo>
                  <a:pt x="545" y="446"/>
                </a:lnTo>
                <a:lnTo>
                  <a:pt x="546" y="450"/>
                </a:lnTo>
                <a:lnTo>
                  <a:pt x="547" y="453"/>
                </a:lnTo>
                <a:lnTo>
                  <a:pt x="548" y="455"/>
                </a:lnTo>
                <a:lnTo>
                  <a:pt x="548" y="457"/>
                </a:lnTo>
                <a:lnTo>
                  <a:pt x="548" y="457"/>
                </a:lnTo>
                <a:lnTo>
                  <a:pt x="548" y="459"/>
                </a:lnTo>
                <a:lnTo>
                  <a:pt x="547" y="460"/>
                </a:lnTo>
                <a:lnTo>
                  <a:pt x="546" y="464"/>
                </a:lnTo>
                <a:lnTo>
                  <a:pt x="545" y="467"/>
                </a:lnTo>
                <a:lnTo>
                  <a:pt x="542" y="469"/>
                </a:lnTo>
                <a:lnTo>
                  <a:pt x="540" y="472"/>
                </a:lnTo>
                <a:lnTo>
                  <a:pt x="536" y="473"/>
                </a:lnTo>
                <a:lnTo>
                  <a:pt x="533" y="475"/>
                </a:lnTo>
                <a:lnTo>
                  <a:pt x="531" y="475"/>
                </a:lnTo>
                <a:lnTo>
                  <a:pt x="529" y="475"/>
                </a:lnTo>
                <a:lnTo>
                  <a:pt x="529" y="475"/>
                </a:lnTo>
                <a:lnTo>
                  <a:pt x="457" y="475"/>
                </a:lnTo>
                <a:lnTo>
                  <a:pt x="455" y="475"/>
                </a:lnTo>
                <a:lnTo>
                  <a:pt x="453" y="475"/>
                </a:lnTo>
                <a:lnTo>
                  <a:pt x="450" y="473"/>
                </a:lnTo>
                <a:lnTo>
                  <a:pt x="446" y="472"/>
                </a:lnTo>
                <a:lnTo>
                  <a:pt x="444" y="469"/>
                </a:lnTo>
                <a:lnTo>
                  <a:pt x="442" y="467"/>
                </a:lnTo>
                <a:lnTo>
                  <a:pt x="440" y="464"/>
                </a:lnTo>
                <a:lnTo>
                  <a:pt x="439" y="460"/>
                </a:lnTo>
                <a:lnTo>
                  <a:pt x="439" y="459"/>
                </a:lnTo>
                <a:lnTo>
                  <a:pt x="439" y="457"/>
                </a:lnTo>
                <a:lnTo>
                  <a:pt x="439" y="457"/>
                </a:lnTo>
                <a:lnTo>
                  <a:pt x="439" y="384"/>
                </a:lnTo>
                <a:lnTo>
                  <a:pt x="439" y="382"/>
                </a:lnTo>
                <a:lnTo>
                  <a:pt x="439" y="380"/>
                </a:lnTo>
                <a:lnTo>
                  <a:pt x="440" y="377"/>
                </a:lnTo>
                <a:lnTo>
                  <a:pt x="442" y="374"/>
                </a:lnTo>
                <a:lnTo>
                  <a:pt x="444" y="371"/>
                </a:lnTo>
                <a:lnTo>
                  <a:pt x="446" y="369"/>
                </a:lnTo>
                <a:lnTo>
                  <a:pt x="450" y="367"/>
                </a:lnTo>
                <a:lnTo>
                  <a:pt x="453" y="366"/>
                </a:lnTo>
                <a:lnTo>
                  <a:pt x="455" y="366"/>
                </a:lnTo>
                <a:lnTo>
                  <a:pt x="457" y="366"/>
                </a:lnTo>
                <a:lnTo>
                  <a:pt x="457" y="366"/>
                </a:lnTo>
                <a:lnTo>
                  <a:pt x="459" y="366"/>
                </a:lnTo>
                <a:lnTo>
                  <a:pt x="460" y="366"/>
                </a:lnTo>
                <a:lnTo>
                  <a:pt x="464" y="367"/>
                </a:lnTo>
                <a:lnTo>
                  <a:pt x="467" y="369"/>
                </a:lnTo>
                <a:lnTo>
                  <a:pt x="469" y="371"/>
                </a:lnTo>
                <a:lnTo>
                  <a:pt x="472" y="374"/>
                </a:lnTo>
                <a:lnTo>
                  <a:pt x="473" y="377"/>
                </a:lnTo>
                <a:lnTo>
                  <a:pt x="475" y="380"/>
                </a:lnTo>
                <a:lnTo>
                  <a:pt x="475" y="382"/>
                </a:lnTo>
                <a:lnTo>
                  <a:pt x="475" y="384"/>
                </a:lnTo>
                <a:lnTo>
                  <a:pt x="475" y="384"/>
                </a:lnTo>
                <a:lnTo>
                  <a:pt x="475" y="439"/>
                </a:lnTo>
                <a:lnTo>
                  <a:pt x="529" y="439"/>
                </a:lnTo>
                <a:lnTo>
                  <a:pt x="529" y="439"/>
                </a:lnTo>
                <a:close/>
                <a:moveTo>
                  <a:pt x="165" y="220"/>
                </a:moveTo>
                <a:lnTo>
                  <a:pt x="165" y="220"/>
                </a:lnTo>
                <a:lnTo>
                  <a:pt x="166" y="220"/>
                </a:lnTo>
                <a:lnTo>
                  <a:pt x="168" y="221"/>
                </a:lnTo>
                <a:lnTo>
                  <a:pt x="172" y="222"/>
                </a:lnTo>
                <a:lnTo>
                  <a:pt x="175" y="223"/>
                </a:lnTo>
                <a:lnTo>
                  <a:pt x="177" y="226"/>
                </a:lnTo>
                <a:lnTo>
                  <a:pt x="180" y="228"/>
                </a:lnTo>
                <a:lnTo>
                  <a:pt x="181" y="232"/>
                </a:lnTo>
                <a:lnTo>
                  <a:pt x="182" y="235"/>
                </a:lnTo>
                <a:lnTo>
                  <a:pt x="183" y="237"/>
                </a:lnTo>
                <a:lnTo>
                  <a:pt x="183" y="239"/>
                </a:lnTo>
                <a:lnTo>
                  <a:pt x="183" y="239"/>
                </a:lnTo>
                <a:lnTo>
                  <a:pt x="183" y="240"/>
                </a:lnTo>
                <a:lnTo>
                  <a:pt x="182" y="242"/>
                </a:lnTo>
                <a:lnTo>
                  <a:pt x="181" y="246"/>
                </a:lnTo>
                <a:lnTo>
                  <a:pt x="180" y="249"/>
                </a:lnTo>
                <a:lnTo>
                  <a:pt x="177" y="251"/>
                </a:lnTo>
                <a:lnTo>
                  <a:pt x="175" y="254"/>
                </a:lnTo>
                <a:lnTo>
                  <a:pt x="172" y="255"/>
                </a:lnTo>
                <a:lnTo>
                  <a:pt x="168" y="256"/>
                </a:lnTo>
                <a:lnTo>
                  <a:pt x="166" y="257"/>
                </a:lnTo>
                <a:lnTo>
                  <a:pt x="165" y="257"/>
                </a:lnTo>
                <a:lnTo>
                  <a:pt x="165" y="257"/>
                </a:lnTo>
                <a:lnTo>
                  <a:pt x="128" y="257"/>
                </a:lnTo>
                <a:lnTo>
                  <a:pt x="126" y="257"/>
                </a:lnTo>
                <a:lnTo>
                  <a:pt x="125" y="256"/>
                </a:lnTo>
                <a:lnTo>
                  <a:pt x="121" y="255"/>
                </a:lnTo>
                <a:lnTo>
                  <a:pt x="118" y="254"/>
                </a:lnTo>
                <a:lnTo>
                  <a:pt x="115" y="251"/>
                </a:lnTo>
                <a:lnTo>
                  <a:pt x="113" y="249"/>
                </a:lnTo>
                <a:lnTo>
                  <a:pt x="112" y="246"/>
                </a:lnTo>
                <a:lnTo>
                  <a:pt x="110" y="242"/>
                </a:lnTo>
                <a:lnTo>
                  <a:pt x="110" y="240"/>
                </a:lnTo>
                <a:lnTo>
                  <a:pt x="110" y="239"/>
                </a:lnTo>
                <a:lnTo>
                  <a:pt x="110" y="239"/>
                </a:lnTo>
                <a:lnTo>
                  <a:pt x="110" y="237"/>
                </a:lnTo>
                <a:lnTo>
                  <a:pt x="110" y="235"/>
                </a:lnTo>
                <a:lnTo>
                  <a:pt x="112" y="232"/>
                </a:lnTo>
                <a:lnTo>
                  <a:pt x="113" y="228"/>
                </a:lnTo>
                <a:lnTo>
                  <a:pt x="115" y="226"/>
                </a:lnTo>
                <a:lnTo>
                  <a:pt x="118" y="223"/>
                </a:lnTo>
                <a:lnTo>
                  <a:pt x="121" y="222"/>
                </a:lnTo>
                <a:lnTo>
                  <a:pt x="125" y="221"/>
                </a:lnTo>
                <a:lnTo>
                  <a:pt x="126" y="220"/>
                </a:lnTo>
                <a:lnTo>
                  <a:pt x="128" y="220"/>
                </a:lnTo>
                <a:lnTo>
                  <a:pt x="128" y="220"/>
                </a:lnTo>
                <a:lnTo>
                  <a:pt x="165" y="220"/>
                </a:lnTo>
                <a:lnTo>
                  <a:pt x="165" y="220"/>
                </a:lnTo>
                <a:close/>
                <a:moveTo>
                  <a:pt x="165" y="293"/>
                </a:moveTo>
                <a:lnTo>
                  <a:pt x="165" y="293"/>
                </a:lnTo>
                <a:lnTo>
                  <a:pt x="166" y="293"/>
                </a:lnTo>
                <a:lnTo>
                  <a:pt x="168" y="293"/>
                </a:lnTo>
                <a:lnTo>
                  <a:pt x="172" y="295"/>
                </a:lnTo>
                <a:lnTo>
                  <a:pt x="175" y="296"/>
                </a:lnTo>
                <a:lnTo>
                  <a:pt x="177" y="299"/>
                </a:lnTo>
                <a:lnTo>
                  <a:pt x="180" y="301"/>
                </a:lnTo>
                <a:lnTo>
                  <a:pt x="181" y="304"/>
                </a:lnTo>
                <a:lnTo>
                  <a:pt x="182" y="308"/>
                </a:lnTo>
                <a:lnTo>
                  <a:pt x="183" y="309"/>
                </a:lnTo>
                <a:lnTo>
                  <a:pt x="183" y="311"/>
                </a:lnTo>
                <a:lnTo>
                  <a:pt x="183" y="311"/>
                </a:lnTo>
                <a:lnTo>
                  <a:pt x="183" y="313"/>
                </a:lnTo>
                <a:lnTo>
                  <a:pt x="182" y="315"/>
                </a:lnTo>
                <a:lnTo>
                  <a:pt x="181" y="318"/>
                </a:lnTo>
                <a:lnTo>
                  <a:pt x="180" y="322"/>
                </a:lnTo>
                <a:lnTo>
                  <a:pt x="177" y="324"/>
                </a:lnTo>
                <a:lnTo>
                  <a:pt x="175" y="326"/>
                </a:lnTo>
                <a:lnTo>
                  <a:pt x="172" y="328"/>
                </a:lnTo>
                <a:lnTo>
                  <a:pt x="168" y="329"/>
                </a:lnTo>
                <a:lnTo>
                  <a:pt x="166" y="329"/>
                </a:lnTo>
                <a:lnTo>
                  <a:pt x="165" y="329"/>
                </a:lnTo>
                <a:lnTo>
                  <a:pt x="165" y="329"/>
                </a:lnTo>
                <a:lnTo>
                  <a:pt x="128" y="329"/>
                </a:lnTo>
                <a:lnTo>
                  <a:pt x="126" y="329"/>
                </a:lnTo>
                <a:lnTo>
                  <a:pt x="125" y="329"/>
                </a:lnTo>
                <a:lnTo>
                  <a:pt x="121" y="328"/>
                </a:lnTo>
                <a:lnTo>
                  <a:pt x="118" y="326"/>
                </a:lnTo>
                <a:lnTo>
                  <a:pt x="115" y="324"/>
                </a:lnTo>
                <a:lnTo>
                  <a:pt x="113" y="322"/>
                </a:lnTo>
                <a:lnTo>
                  <a:pt x="112" y="318"/>
                </a:lnTo>
                <a:lnTo>
                  <a:pt x="110" y="315"/>
                </a:lnTo>
                <a:lnTo>
                  <a:pt x="110" y="313"/>
                </a:lnTo>
                <a:lnTo>
                  <a:pt x="110" y="311"/>
                </a:lnTo>
                <a:lnTo>
                  <a:pt x="110" y="311"/>
                </a:lnTo>
                <a:lnTo>
                  <a:pt x="110" y="309"/>
                </a:lnTo>
                <a:lnTo>
                  <a:pt x="110" y="308"/>
                </a:lnTo>
                <a:lnTo>
                  <a:pt x="112" y="304"/>
                </a:lnTo>
                <a:lnTo>
                  <a:pt x="113" y="301"/>
                </a:lnTo>
                <a:lnTo>
                  <a:pt x="115" y="299"/>
                </a:lnTo>
                <a:lnTo>
                  <a:pt x="118" y="296"/>
                </a:lnTo>
                <a:lnTo>
                  <a:pt x="121" y="295"/>
                </a:lnTo>
                <a:lnTo>
                  <a:pt x="125" y="293"/>
                </a:lnTo>
                <a:lnTo>
                  <a:pt x="126" y="293"/>
                </a:lnTo>
                <a:lnTo>
                  <a:pt x="128" y="293"/>
                </a:lnTo>
                <a:lnTo>
                  <a:pt x="128" y="293"/>
                </a:lnTo>
                <a:lnTo>
                  <a:pt x="165" y="293"/>
                </a:lnTo>
                <a:lnTo>
                  <a:pt x="165" y="293"/>
                </a:lnTo>
                <a:close/>
                <a:moveTo>
                  <a:pt x="165" y="366"/>
                </a:moveTo>
                <a:lnTo>
                  <a:pt x="165" y="366"/>
                </a:lnTo>
                <a:lnTo>
                  <a:pt x="166" y="366"/>
                </a:lnTo>
                <a:lnTo>
                  <a:pt x="168" y="366"/>
                </a:lnTo>
                <a:lnTo>
                  <a:pt x="172" y="367"/>
                </a:lnTo>
                <a:lnTo>
                  <a:pt x="175" y="369"/>
                </a:lnTo>
                <a:lnTo>
                  <a:pt x="177" y="371"/>
                </a:lnTo>
                <a:lnTo>
                  <a:pt x="180" y="374"/>
                </a:lnTo>
                <a:lnTo>
                  <a:pt x="181" y="377"/>
                </a:lnTo>
                <a:lnTo>
                  <a:pt x="182" y="380"/>
                </a:lnTo>
                <a:lnTo>
                  <a:pt x="183" y="382"/>
                </a:lnTo>
                <a:lnTo>
                  <a:pt x="183" y="384"/>
                </a:lnTo>
                <a:lnTo>
                  <a:pt x="183" y="384"/>
                </a:lnTo>
                <a:lnTo>
                  <a:pt x="183" y="386"/>
                </a:lnTo>
                <a:lnTo>
                  <a:pt x="182" y="388"/>
                </a:lnTo>
                <a:lnTo>
                  <a:pt x="181" y="391"/>
                </a:lnTo>
                <a:lnTo>
                  <a:pt x="180" y="394"/>
                </a:lnTo>
                <a:lnTo>
                  <a:pt x="177" y="397"/>
                </a:lnTo>
                <a:lnTo>
                  <a:pt x="175" y="399"/>
                </a:lnTo>
                <a:lnTo>
                  <a:pt x="172" y="401"/>
                </a:lnTo>
                <a:lnTo>
                  <a:pt x="168" y="402"/>
                </a:lnTo>
                <a:lnTo>
                  <a:pt x="166" y="402"/>
                </a:lnTo>
                <a:lnTo>
                  <a:pt x="165" y="402"/>
                </a:lnTo>
                <a:lnTo>
                  <a:pt x="165" y="402"/>
                </a:lnTo>
                <a:lnTo>
                  <a:pt x="128" y="402"/>
                </a:lnTo>
                <a:lnTo>
                  <a:pt x="126" y="402"/>
                </a:lnTo>
                <a:lnTo>
                  <a:pt x="125" y="402"/>
                </a:lnTo>
                <a:lnTo>
                  <a:pt x="121" y="401"/>
                </a:lnTo>
                <a:lnTo>
                  <a:pt x="118" y="399"/>
                </a:lnTo>
                <a:lnTo>
                  <a:pt x="115" y="397"/>
                </a:lnTo>
                <a:lnTo>
                  <a:pt x="113" y="394"/>
                </a:lnTo>
                <a:lnTo>
                  <a:pt x="112" y="391"/>
                </a:lnTo>
                <a:lnTo>
                  <a:pt x="110" y="388"/>
                </a:lnTo>
                <a:lnTo>
                  <a:pt x="110" y="386"/>
                </a:lnTo>
                <a:lnTo>
                  <a:pt x="110" y="384"/>
                </a:lnTo>
                <a:lnTo>
                  <a:pt x="110" y="384"/>
                </a:lnTo>
                <a:lnTo>
                  <a:pt x="110" y="382"/>
                </a:lnTo>
                <a:lnTo>
                  <a:pt x="110" y="380"/>
                </a:lnTo>
                <a:lnTo>
                  <a:pt x="112" y="377"/>
                </a:lnTo>
                <a:lnTo>
                  <a:pt x="113" y="374"/>
                </a:lnTo>
                <a:lnTo>
                  <a:pt x="115" y="371"/>
                </a:lnTo>
                <a:lnTo>
                  <a:pt x="118" y="369"/>
                </a:lnTo>
                <a:lnTo>
                  <a:pt x="121" y="367"/>
                </a:lnTo>
                <a:lnTo>
                  <a:pt x="125" y="366"/>
                </a:lnTo>
                <a:lnTo>
                  <a:pt x="126" y="366"/>
                </a:lnTo>
                <a:lnTo>
                  <a:pt x="128" y="366"/>
                </a:lnTo>
                <a:lnTo>
                  <a:pt x="128" y="366"/>
                </a:lnTo>
                <a:lnTo>
                  <a:pt x="165" y="366"/>
                </a:lnTo>
                <a:lnTo>
                  <a:pt x="165" y="366"/>
                </a:lnTo>
                <a:close/>
                <a:moveTo>
                  <a:pt x="275" y="257"/>
                </a:moveTo>
                <a:lnTo>
                  <a:pt x="275" y="257"/>
                </a:lnTo>
                <a:lnTo>
                  <a:pt x="273" y="257"/>
                </a:lnTo>
                <a:lnTo>
                  <a:pt x="271" y="256"/>
                </a:lnTo>
                <a:lnTo>
                  <a:pt x="268" y="255"/>
                </a:lnTo>
                <a:lnTo>
                  <a:pt x="265" y="254"/>
                </a:lnTo>
                <a:lnTo>
                  <a:pt x="262" y="251"/>
                </a:lnTo>
                <a:lnTo>
                  <a:pt x="260" y="249"/>
                </a:lnTo>
                <a:lnTo>
                  <a:pt x="258" y="246"/>
                </a:lnTo>
                <a:lnTo>
                  <a:pt x="257" y="242"/>
                </a:lnTo>
                <a:lnTo>
                  <a:pt x="257" y="240"/>
                </a:lnTo>
                <a:lnTo>
                  <a:pt x="257" y="239"/>
                </a:lnTo>
                <a:lnTo>
                  <a:pt x="257" y="239"/>
                </a:lnTo>
                <a:lnTo>
                  <a:pt x="257" y="237"/>
                </a:lnTo>
                <a:lnTo>
                  <a:pt x="257" y="235"/>
                </a:lnTo>
                <a:lnTo>
                  <a:pt x="258" y="232"/>
                </a:lnTo>
                <a:lnTo>
                  <a:pt x="260" y="228"/>
                </a:lnTo>
                <a:lnTo>
                  <a:pt x="262" y="226"/>
                </a:lnTo>
                <a:lnTo>
                  <a:pt x="265" y="223"/>
                </a:lnTo>
                <a:lnTo>
                  <a:pt x="268" y="222"/>
                </a:lnTo>
                <a:lnTo>
                  <a:pt x="271" y="221"/>
                </a:lnTo>
                <a:lnTo>
                  <a:pt x="273" y="220"/>
                </a:lnTo>
                <a:lnTo>
                  <a:pt x="275" y="220"/>
                </a:lnTo>
                <a:lnTo>
                  <a:pt x="275" y="220"/>
                </a:lnTo>
                <a:lnTo>
                  <a:pt x="311" y="220"/>
                </a:lnTo>
                <a:lnTo>
                  <a:pt x="313" y="220"/>
                </a:lnTo>
                <a:lnTo>
                  <a:pt x="315" y="221"/>
                </a:lnTo>
                <a:lnTo>
                  <a:pt x="318" y="222"/>
                </a:lnTo>
                <a:lnTo>
                  <a:pt x="322" y="223"/>
                </a:lnTo>
                <a:lnTo>
                  <a:pt x="324" y="226"/>
                </a:lnTo>
                <a:lnTo>
                  <a:pt x="326" y="228"/>
                </a:lnTo>
                <a:lnTo>
                  <a:pt x="328" y="232"/>
                </a:lnTo>
                <a:lnTo>
                  <a:pt x="329" y="235"/>
                </a:lnTo>
                <a:lnTo>
                  <a:pt x="329" y="237"/>
                </a:lnTo>
                <a:lnTo>
                  <a:pt x="329" y="239"/>
                </a:lnTo>
                <a:lnTo>
                  <a:pt x="329" y="239"/>
                </a:lnTo>
                <a:lnTo>
                  <a:pt x="329" y="240"/>
                </a:lnTo>
                <a:lnTo>
                  <a:pt x="329" y="242"/>
                </a:lnTo>
                <a:lnTo>
                  <a:pt x="328" y="246"/>
                </a:lnTo>
                <a:lnTo>
                  <a:pt x="326" y="249"/>
                </a:lnTo>
                <a:lnTo>
                  <a:pt x="324" y="251"/>
                </a:lnTo>
                <a:lnTo>
                  <a:pt x="322" y="254"/>
                </a:lnTo>
                <a:lnTo>
                  <a:pt x="318" y="255"/>
                </a:lnTo>
                <a:lnTo>
                  <a:pt x="315" y="256"/>
                </a:lnTo>
                <a:lnTo>
                  <a:pt x="313" y="257"/>
                </a:lnTo>
                <a:lnTo>
                  <a:pt x="311" y="257"/>
                </a:lnTo>
                <a:lnTo>
                  <a:pt x="311" y="257"/>
                </a:lnTo>
                <a:lnTo>
                  <a:pt x="275" y="257"/>
                </a:lnTo>
                <a:lnTo>
                  <a:pt x="275" y="257"/>
                </a:lnTo>
                <a:close/>
                <a:moveTo>
                  <a:pt x="275" y="329"/>
                </a:moveTo>
                <a:lnTo>
                  <a:pt x="275" y="329"/>
                </a:lnTo>
                <a:lnTo>
                  <a:pt x="273" y="329"/>
                </a:lnTo>
                <a:lnTo>
                  <a:pt x="271" y="329"/>
                </a:lnTo>
                <a:lnTo>
                  <a:pt x="268" y="328"/>
                </a:lnTo>
                <a:lnTo>
                  <a:pt x="265" y="326"/>
                </a:lnTo>
                <a:lnTo>
                  <a:pt x="262" y="324"/>
                </a:lnTo>
                <a:lnTo>
                  <a:pt x="260" y="322"/>
                </a:lnTo>
                <a:lnTo>
                  <a:pt x="258" y="318"/>
                </a:lnTo>
                <a:lnTo>
                  <a:pt x="257" y="315"/>
                </a:lnTo>
                <a:lnTo>
                  <a:pt x="257" y="313"/>
                </a:lnTo>
                <a:lnTo>
                  <a:pt x="257" y="311"/>
                </a:lnTo>
                <a:lnTo>
                  <a:pt x="257" y="311"/>
                </a:lnTo>
                <a:lnTo>
                  <a:pt x="257" y="309"/>
                </a:lnTo>
                <a:lnTo>
                  <a:pt x="257" y="308"/>
                </a:lnTo>
                <a:lnTo>
                  <a:pt x="258" y="304"/>
                </a:lnTo>
                <a:lnTo>
                  <a:pt x="260" y="301"/>
                </a:lnTo>
                <a:lnTo>
                  <a:pt x="262" y="299"/>
                </a:lnTo>
                <a:lnTo>
                  <a:pt x="265" y="296"/>
                </a:lnTo>
                <a:lnTo>
                  <a:pt x="268" y="295"/>
                </a:lnTo>
                <a:lnTo>
                  <a:pt x="271" y="293"/>
                </a:lnTo>
                <a:lnTo>
                  <a:pt x="273" y="293"/>
                </a:lnTo>
                <a:lnTo>
                  <a:pt x="275" y="293"/>
                </a:lnTo>
                <a:lnTo>
                  <a:pt x="275" y="293"/>
                </a:lnTo>
                <a:lnTo>
                  <a:pt x="311" y="293"/>
                </a:lnTo>
                <a:lnTo>
                  <a:pt x="313" y="293"/>
                </a:lnTo>
                <a:lnTo>
                  <a:pt x="315" y="293"/>
                </a:lnTo>
                <a:lnTo>
                  <a:pt x="318" y="295"/>
                </a:lnTo>
                <a:lnTo>
                  <a:pt x="322" y="296"/>
                </a:lnTo>
                <a:lnTo>
                  <a:pt x="324" y="299"/>
                </a:lnTo>
                <a:lnTo>
                  <a:pt x="326" y="301"/>
                </a:lnTo>
                <a:lnTo>
                  <a:pt x="328" y="304"/>
                </a:lnTo>
                <a:lnTo>
                  <a:pt x="329" y="308"/>
                </a:lnTo>
                <a:lnTo>
                  <a:pt x="329" y="309"/>
                </a:lnTo>
                <a:lnTo>
                  <a:pt x="329" y="311"/>
                </a:lnTo>
                <a:lnTo>
                  <a:pt x="329" y="311"/>
                </a:lnTo>
                <a:lnTo>
                  <a:pt x="329" y="313"/>
                </a:lnTo>
                <a:lnTo>
                  <a:pt x="329" y="315"/>
                </a:lnTo>
                <a:lnTo>
                  <a:pt x="328" y="318"/>
                </a:lnTo>
                <a:lnTo>
                  <a:pt x="326" y="322"/>
                </a:lnTo>
                <a:lnTo>
                  <a:pt x="324" y="324"/>
                </a:lnTo>
                <a:lnTo>
                  <a:pt x="322" y="326"/>
                </a:lnTo>
                <a:lnTo>
                  <a:pt x="318" y="328"/>
                </a:lnTo>
                <a:lnTo>
                  <a:pt x="315" y="329"/>
                </a:lnTo>
                <a:lnTo>
                  <a:pt x="313" y="329"/>
                </a:lnTo>
                <a:lnTo>
                  <a:pt x="311" y="329"/>
                </a:lnTo>
                <a:lnTo>
                  <a:pt x="311" y="329"/>
                </a:lnTo>
                <a:lnTo>
                  <a:pt x="275" y="329"/>
                </a:lnTo>
                <a:lnTo>
                  <a:pt x="275" y="329"/>
                </a:lnTo>
                <a:close/>
                <a:moveTo>
                  <a:pt x="165" y="439"/>
                </a:moveTo>
                <a:lnTo>
                  <a:pt x="165" y="439"/>
                </a:lnTo>
                <a:lnTo>
                  <a:pt x="166" y="439"/>
                </a:lnTo>
                <a:lnTo>
                  <a:pt x="168" y="439"/>
                </a:lnTo>
                <a:lnTo>
                  <a:pt x="172" y="440"/>
                </a:lnTo>
                <a:lnTo>
                  <a:pt x="175" y="442"/>
                </a:lnTo>
                <a:lnTo>
                  <a:pt x="177" y="444"/>
                </a:lnTo>
                <a:lnTo>
                  <a:pt x="180" y="446"/>
                </a:lnTo>
                <a:lnTo>
                  <a:pt x="181" y="450"/>
                </a:lnTo>
                <a:lnTo>
                  <a:pt x="182" y="453"/>
                </a:lnTo>
                <a:lnTo>
                  <a:pt x="183" y="455"/>
                </a:lnTo>
                <a:lnTo>
                  <a:pt x="183" y="457"/>
                </a:lnTo>
                <a:lnTo>
                  <a:pt x="183" y="457"/>
                </a:lnTo>
                <a:lnTo>
                  <a:pt x="183" y="459"/>
                </a:lnTo>
                <a:lnTo>
                  <a:pt x="182" y="460"/>
                </a:lnTo>
                <a:lnTo>
                  <a:pt x="181" y="464"/>
                </a:lnTo>
                <a:lnTo>
                  <a:pt x="180" y="467"/>
                </a:lnTo>
                <a:lnTo>
                  <a:pt x="177" y="469"/>
                </a:lnTo>
                <a:lnTo>
                  <a:pt x="175" y="472"/>
                </a:lnTo>
                <a:lnTo>
                  <a:pt x="172" y="473"/>
                </a:lnTo>
                <a:lnTo>
                  <a:pt x="168" y="475"/>
                </a:lnTo>
                <a:lnTo>
                  <a:pt x="166" y="475"/>
                </a:lnTo>
                <a:lnTo>
                  <a:pt x="165" y="475"/>
                </a:lnTo>
                <a:lnTo>
                  <a:pt x="165" y="475"/>
                </a:lnTo>
                <a:lnTo>
                  <a:pt x="128" y="475"/>
                </a:lnTo>
                <a:lnTo>
                  <a:pt x="126" y="475"/>
                </a:lnTo>
                <a:lnTo>
                  <a:pt x="125" y="475"/>
                </a:lnTo>
                <a:lnTo>
                  <a:pt x="121" y="473"/>
                </a:lnTo>
                <a:lnTo>
                  <a:pt x="118" y="472"/>
                </a:lnTo>
                <a:lnTo>
                  <a:pt x="115" y="469"/>
                </a:lnTo>
                <a:lnTo>
                  <a:pt x="113" y="467"/>
                </a:lnTo>
                <a:lnTo>
                  <a:pt x="112" y="464"/>
                </a:lnTo>
                <a:lnTo>
                  <a:pt x="110" y="460"/>
                </a:lnTo>
                <a:lnTo>
                  <a:pt x="110" y="459"/>
                </a:lnTo>
                <a:lnTo>
                  <a:pt x="110" y="457"/>
                </a:lnTo>
                <a:lnTo>
                  <a:pt x="110" y="457"/>
                </a:lnTo>
                <a:lnTo>
                  <a:pt x="110" y="455"/>
                </a:lnTo>
                <a:lnTo>
                  <a:pt x="110" y="453"/>
                </a:lnTo>
                <a:lnTo>
                  <a:pt x="112" y="450"/>
                </a:lnTo>
                <a:lnTo>
                  <a:pt x="113" y="446"/>
                </a:lnTo>
                <a:lnTo>
                  <a:pt x="115" y="444"/>
                </a:lnTo>
                <a:lnTo>
                  <a:pt x="118" y="442"/>
                </a:lnTo>
                <a:lnTo>
                  <a:pt x="121" y="440"/>
                </a:lnTo>
                <a:lnTo>
                  <a:pt x="125" y="439"/>
                </a:lnTo>
                <a:lnTo>
                  <a:pt x="126" y="439"/>
                </a:lnTo>
                <a:lnTo>
                  <a:pt x="128" y="439"/>
                </a:lnTo>
                <a:lnTo>
                  <a:pt x="128" y="439"/>
                </a:lnTo>
                <a:lnTo>
                  <a:pt x="165" y="439"/>
                </a:lnTo>
                <a:lnTo>
                  <a:pt x="165" y="439"/>
                </a:lnTo>
                <a:close/>
                <a:moveTo>
                  <a:pt x="420" y="257"/>
                </a:moveTo>
                <a:lnTo>
                  <a:pt x="420" y="257"/>
                </a:lnTo>
                <a:lnTo>
                  <a:pt x="419" y="257"/>
                </a:lnTo>
                <a:lnTo>
                  <a:pt x="417" y="256"/>
                </a:lnTo>
                <a:lnTo>
                  <a:pt x="413" y="255"/>
                </a:lnTo>
                <a:lnTo>
                  <a:pt x="410" y="254"/>
                </a:lnTo>
                <a:lnTo>
                  <a:pt x="408" y="251"/>
                </a:lnTo>
                <a:lnTo>
                  <a:pt x="405" y="249"/>
                </a:lnTo>
                <a:lnTo>
                  <a:pt x="404" y="246"/>
                </a:lnTo>
                <a:lnTo>
                  <a:pt x="402" y="242"/>
                </a:lnTo>
                <a:lnTo>
                  <a:pt x="402" y="240"/>
                </a:lnTo>
                <a:lnTo>
                  <a:pt x="402" y="239"/>
                </a:lnTo>
                <a:lnTo>
                  <a:pt x="402" y="239"/>
                </a:lnTo>
                <a:lnTo>
                  <a:pt x="402" y="237"/>
                </a:lnTo>
                <a:lnTo>
                  <a:pt x="402" y="235"/>
                </a:lnTo>
                <a:lnTo>
                  <a:pt x="404" y="232"/>
                </a:lnTo>
                <a:lnTo>
                  <a:pt x="405" y="228"/>
                </a:lnTo>
                <a:lnTo>
                  <a:pt x="408" y="226"/>
                </a:lnTo>
                <a:lnTo>
                  <a:pt x="410" y="223"/>
                </a:lnTo>
                <a:lnTo>
                  <a:pt x="413" y="222"/>
                </a:lnTo>
                <a:lnTo>
                  <a:pt x="417" y="221"/>
                </a:lnTo>
                <a:lnTo>
                  <a:pt x="419" y="220"/>
                </a:lnTo>
                <a:lnTo>
                  <a:pt x="420" y="220"/>
                </a:lnTo>
                <a:lnTo>
                  <a:pt x="420" y="220"/>
                </a:lnTo>
                <a:lnTo>
                  <a:pt x="457" y="220"/>
                </a:lnTo>
                <a:lnTo>
                  <a:pt x="459" y="220"/>
                </a:lnTo>
                <a:lnTo>
                  <a:pt x="460" y="221"/>
                </a:lnTo>
                <a:lnTo>
                  <a:pt x="464" y="222"/>
                </a:lnTo>
                <a:lnTo>
                  <a:pt x="467" y="223"/>
                </a:lnTo>
                <a:lnTo>
                  <a:pt x="469" y="226"/>
                </a:lnTo>
                <a:lnTo>
                  <a:pt x="472" y="228"/>
                </a:lnTo>
                <a:lnTo>
                  <a:pt x="473" y="232"/>
                </a:lnTo>
                <a:lnTo>
                  <a:pt x="475" y="235"/>
                </a:lnTo>
                <a:lnTo>
                  <a:pt x="475" y="237"/>
                </a:lnTo>
                <a:lnTo>
                  <a:pt x="475" y="239"/>
                </a:lnTo>
                <a:lnTo>
                  <a:pt x="475" y="239"/>
                </a:lnTo>
                <a:lnTo>
                  <a:pt x="475" y="240"/>
                </a:lnTo>
                <a:lnTo>
                  <a:pt x="475" y="242"/>
                </a:lnTo>
                <a:lnTo>
                  <a:pt x="473" y="246"/>
                </a:lnTo>
                <a:lnTo>
                  <a:pt x="472" y="249"/>
                </a:lnTo>
                <a:lnTo>
                  <a:pt x="469" y="251"/>
                </a:lnTo>
                <a:lnTo>
                  <a:pt x="467" y="254"/>
                </a:lnTo>
                <a:lnTo>
                  <a:pt x="464" y="255"/>
                </a:lnTo>
                <a:lnTo>
                  <a:pt x="460" y="256"/>
                </a:lnTo>
                <a:lnTo>
                  <a:pt x="459" y="257"/>
                </a:lnTo>
                <a:lnTo>
                  <a:pt x="457" y="257"/>
                </a:lnTo>
                <a:lnTo>
                  <a:pt x="457" y="257"/>
                </a:lnTo>
                <a:lnTo>
                  <a:pt x="420" y="257"/>
                </a:lnTo>
                <a:lnTo>
                  <a:pt x="420" y="25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8" name="Freeform 33"/>
          <p:cNvSpPr>
            <a:spLocks noChangeAspect="1" noEditPoints="1"/>
          </p:cNvSpPr>
          <p:nvPr/>
        </p:nvSpPr>
        <p:spPr bwMode="auto">
          <a:xfrm>
            <a:off x="10803241" y="4681921"/>
            <a:ext cx="331930" cy="331929"/>
          </a:xfrm>
          <a:custGeom>
            <a:avLst/>
            <a:gdLst>
              <a:gd name="T0" fmla="*/ 1087 w 2576"/>
              <a:gd name="T1" fmla="*/ 2261 h 2576"/>
              <a:gd name="T2" fmla="*/ 814 w 2576"/>
              <a:gd name="T3" fmla="*/ 2162 h 2576"/>
              <a:gd name="T4" fmla="*/ 585 w 2576"/>
              <a:gd name="T5" fmla="*/ 1991 h 2576"/>
              <a:gd name="T6" fmla="*/ 414 w 2576"/>
              <a:gd name="T7" fmla="*/ 1762 h 2576"/>
              <a:gd name="T8" fmla="*/ 315 w 2576"/>
              <a:gd name="T9" fmla="*/ 1487 h 2576"/>
              <a:gd name="T10" fmla="*/ 296 w 2576"/>
              <a:gd name="T11" fmla="*/ 1236 h 2576"/>
              <a:gd name="T12" fmla="*/ 355 w 2576"/>
              <a:gd name="T13" fmla="*/ 947 h 2576"/>
              <a:gd name="T14" fmla="*/ 492 w 2576"/>
              <a:gd name="T15" fmla="*/ 694 h 2576"/>
              <a:gd name="T16" fmla="*/ 694 w 2576"/>
              <a:gd name="T17" fmla="*/ 490 h 2576"/>
              <a:gd name="T18" fmla="*/ 947 w 2576"/>
              <a:gd name="T19" fmla="*/ 352 h 2576"/>
              <a:gd name="T20" fmla="*/ 1236 w 2576"/>
              <a:gd name="T21" fmla="*/ 293 h 2576"/>
              <a:gd name="T22" fmla="*/ 1489 w 2576"/>
              <a:gd name="T23" fmla="*/ 312 h 2576"/>
              <a:gd name="T24" fmla="*/ 1762 w 2576"/>
              <a:gd name="T25" fmla="*/ 414 h 2576"/>
              <a:gd name="T26" fmla="*/ 1991 w 2576"/>
              <a:gd name="T27" fmla="*/ 585 h 2576"/>
              <a:gd name="T28" fmla="*/ 2162 w 2576"/>
              <a:gd name="T29" fmla="*/ 814 h 2576"/>
              <a:gd name="T30" fmla="*/ 2261 w 2576"/>
              <a:gd name="T31" fmla="*/ 1087 h 2576"/>
              <a:gd name="T32" fmla="*/ 2280 w 2576"/>
              <a:gd name="T33" fmla="*/ 1338 h 2576"/>
              <a:gd name="T34" fmla="*/ 2221 w 2576"/>
              <a:gd name="T35" fmla="*/ 1629 h 2576"/>
              <a:gd name="T36" fmla="*/ 2084 w 2576"/>
              <a:gd name="T37" fmla="*/ 1882 h 2576"/>
              <a:gd name="T38" fmla="*/ 1883 w 2576"/>
              <a:gd name="T39" fmla="*/ 2084 h 2576"/>
              <a:gd name="T40" fmla="*/ 1629 w 2576"/>
              <a:gd name="T41" fmla="*/ 2221 h 2576"/>
              <a:gd name="T42" fmla="*/ 1340 w 2576"/>
              <a:gd name="T43" fmla="*/ 2280 h 2576"/>
              <a:gd name="T44" fmla="*/ 1418 w 2576"/>
              <a:gd name="T45" fmla="*/ 741 h 2576"/>
              <a:gd name="T46" fmla="*/ 1376 w 2576"/>
              <a:gd name="T47" fmla="*/ 641 h 2576"/>
              <a:gd name="T48" fmla="*/ 1276 w 2576"/>
              <a:gd name="T49" fmla="*/ 599 h 2576"/>
              <a:gd name="T50" fmla="*/ 1158 w 2576"/>
              <a:gd name="T51" fmla="*/ 660 h 2576"/>
              <a:gd name="T52" fmla="*/ 1134 w 2576"/>
              <a:gd name="T53" fmla="*/ 1309 h 2576"/>
              <a:gd name="T54" fmla="*/ 1196 w 2576"/>
              <a:gd name="T55" fmla="*/ 1428 h 2576"/>
              <a:gd name="T56" fmla="*/ 1845 w 2576"/>
              <a:gd name="T57" fmla="*/ 1451 h 2576"/>
              <a:gd name="T58" fmla="*/ 1963 w 2576"/>
              <a:gd name="T59" fmla="*/ 1390 h 2576"/>
              <a:gd name="T60" fmla="*/ 1987 w 2576"/>
              <a:gd name="T61" fmla="*/ 1295 h 2576"/>
              <a:gd name="T62" fmla="*/ 1899 w 2576"/>
              <a:gd name="T63" fmla="*/ 1179 h 2576"/>
              <a:gd name="T64" fmla="*/ 1288 w 2576"/>
              <a:gd name="T65" fmla="*/ 0 h 2576"/>
              <a:gd name="T66" fmla="*/ 966 w 2576"/>
              <a:gd name="T67" fmla="*/ 40 h 2576"/>
              <a:gd name="T68" fmla="*/ 620 w 2576"/>
              <a:gd name="T69" fmla="*/ 184 h 2576"/>
              <a:gd name="T70" fmla="*/ 334 w 2576"/>
              <a:gd name="T71" fmla="*/ 421 h 2576"/>
              <a:gd name="T72" fmla="*/ 125 w 2576"/>
              <a:gd name="T73" fmla="*/ 729 h 2576"/>
              <a:gd name="T74" fmla="*/ 14 w 2576"/>
              <a:gd name="T75" fmla="*/ 1091 h 2576"/>
              <a:gd name="T76" fmla="*/ 7 w 2576"/>
              <a:gd name="T77" fmla="*/ 1418 h 2576"/>
              <a:gd name="T78" fmla="*/ 101 w 2576"/>
              <a:gd name="T79" fmla="*/ 1790 h 2576"/>
              <a:gd name="T80" fmla="*/ 293 w 2576"/>
              <a:gd name="T81" fmla="*/ 2107 h 2576"/>
              <a:gd name="T82" fmla="*/ 568 w 2576"/>
              <a:gd name="T83" fmla="*/ 2356 h 2576"/>
              <a:gd name="T84" fmla="*/ 904 w 2576"/>
              <a:gd name="T85" fmla="*/ 2520 h 2576"/>
              <a:gd name="T86" fmla="*/ 1288 w 2576"/>
              <a:gd name="T87" fmla="*/ 2576 h 2576"/>
              <a:gd name="T88" fmla="*/ 1610 w 2576"/>
              <a:gd name="T89" fmla="*/ 2536 h 2576"/>
              <a:gd name="T90" fmla="*/ 1956 w 2576"/>
              <a:gd name="T91" fmla="*/ 2389 h 2576"/>
              <a:gd name="T92" fmla="*/ 2243 w 2576"/>
              <a:gd name="T93" fmla="*/ 2155 h 2576"/>
              <a:gd name="T94" fmla="*/ 2451 w 2576"/>
              <a:gd name="T95" fmla="*/ 1847 h 2576"/>
              <a:gd name="T96" fmla="*/ 2562 w 2576"/>
              <a:gd name="T97" fmla="*/ 1485 h 2576"/>
              <a:gd name="T98" fmla="*/ 2569 w 2576"/>
              <a:gd name="T99" fmla="*/ 1155 h 2576"/>
              <a:gd name="T100" fmla="*/ 2475 w 2576"/>
              <a:gd name="T101" fmla="*/ 786 h 2576"/>
              <a:gd name="T102" fmla="*/ 2283 w 2576"/>
              <a:gd name="T103" fmla="*/ 469 h 2576"/>
              <a:gd name="T104" fmla="*/ 2008 w 2576"/>
              <a:gd name="T105" fmla="*/ 217 h 2576"/>
              <a:gd name="T106" fmla="*/ 1672 w 2576"/>
              <a:gd name="T107" fmla="*/ 56 h 2576"/>
              <a:gd name="T108" fmla="*/ 1288 w 2576"/>
              <a:gd name="T109" fmla="*/ 0 h 2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76" h="2576">
                <a:moveTo>
                  <a:pt x="1288" y="2283"/>
                </a:moveTo>
                <a:lnTo>
                  <a:pt x="1288" y="2283"/>
                </a:lnTo>
                <a:lnTo>
                  <a:pt x="1236" y="2280"/>
                </a:lnTo>
                <a:lnTo>
                  <a:pt x="1186" y="2278"/>
                </a:lnTo>
                <a:lnTo>
                  <a:pt x="1136" y="2271"/>
                </a:lnTo>
                <a:lnTo>
                  <a:pt x="1087" y="2261"/>
                </a:lnTo>
                <a:lnTo>
                  <a:pt x="1039" y="2252"/>
                </a:lnTo>
                <a:lnTo>
                  <a:pt x="992" y="2238"/>
                </a:lnTo>
                <a:lnTo>
                  <a:pt x="947" y="2221"/>
                </a:lnTo>
                <a:lnTo>
                  <a:pt x="902" y="2205"/>
                </a:lnTo>
                <a:lnTo>
                  <a:pt x="857" y="2183"/>
                </a:lnTo>
                <a:lnTo>
                  <a:pt x="814" y="2162"/>
                </a:lnTo>
                <a:lnTo>
                  <a:pt x="772" y="2138"/>
                </a:lnTo>
                <a:lnTo>
                  <a:pt x="731" y="2112"/>
                </a:lnTo>
                <a:lnTo>
                  <a:pt x="694" y="2084"/>
                </a:lnTo>
                <a:lnTo>
                  <a:pt x="656" y="2055"/>
                </a:lnTo>
                <a:lnTo>
                  <a:pt x="620" y="2025"/>
                </a:lnTo>
                <a:lnTo>
                  <a:pt x="585" y="1991"/>
                </a:lnTo>
                <a:lnTo>
                  <a:pt x="551" y="1956"/>
                </a:lnTo>
                <a:lnTo>
                  <a:pt x="521" y="1920"/>
                </a:lnTo>
                <a:lnTo>
                  <a:pt x="492" y="1882"/>
                </a:lnTo>
                <a:lnTo>
                  <a:pt x="464" y="1842"/>
                </a:lnTo>
                <a:lnTo>
                  <a:pt x="438" y="1802"/>
                </a:lnTo>
                <a:lnTo>
                  <a:pt x="414" y="1762"/>
                </a:lnTo>
                <a:lnTo>
                  <a:pt x="390" y="1719"/>
                </a:lnTo>
                <a:lnTo>
                  <a:pt x="371" y="1674"/>
                </a:lnTo>
                <a:lnTo>
                  <a:pt x="355" y="1629"/>
                </a:lnTo>
                <a:lnTo>
                  <a:pt x="338" y="1584"/>
                </a:lnTo>
                <a:lnTo>
                  <a:pt x="324" y="1537"/>
                </a:lnTo>
                <a:lnTo>
                  <a:pt x="315" y="1487"/>
                </a:lnTo>
                <a:lnTo>
                  <a:pt x="305" y="1440"/>
                </a:lnTo>
                <a:lnTo>
                  <a:pt x="298" y="1390"/>
                </a:lnTo>
                <a:lnTo>
                  <a:pt x="296" y="1338"/>
                </a:lnTo>
                <a:lnTo>
                  <a:pt x="293" y="1288"/>
                </a:lnTo>
                <a:lnTo>
                  <a:pt x="293" y="1288"/>
                </a:lnTo>
                <a:lnTo>
                  <a:pt x="296" y="1236"/>
                </a:lnTo>
                <a:lnTo>
                  <a:pt x="298" y="1186"/>
                </a:lnTo>
                <a:lnTo>
                  <a:pt x="305" y="1136"/>
                </a:lnTo>
                <a:lnTo>
                  <a:pt x="315" y="1087"/>
                </a:lnTo>
                <a:lnTo>
                  <a:pt x="324" y="1039"/>
                </a:lnTo>
                <a:lnTo>
                  <a:pt x="338" y="992"/>
                </a:lnTo>
                <a:lnTo>
                  <a:pt x="355" y="947"/>
                </a:lnTo>
                <a:lnTo>
                  <a:pt x="371" y="900"/>
                </a:lnTo>
                <a:lnTo>
                  <a:pt x="390" y="857"/>
                </a:lnTo>
                <a:lnTo>
                  <a:pt x="414" y="814"/>
                </a:lnTo>
                <a:lnTo>
                  <a:pt x="438" y="772"/>
                </a:lnTo>
                <a:lnTo>
                  <a:pt x="464" y="731"/>
                </a:lnTo>
                <a:lnTo>
                  <a:pt x="492" y="694"/>
                </a:lnTo>
                <a:lnTo>
                  <a:pt x="521" y="656"/>
                </a:lnTo>
                <a:lnTo>
                  <a:pt x="551" y="620"/>
                </a:lnTo>
                <a:lnTo>
                  <a:pt x="585" y="585"/>
                </a:lnTo>
                <a:lnTo>
                  <a:pt x="620" y="551"/>
                </a:lnTo>
                <a:lnTo>
                  <a:pt x="656" y="521"/>
                </a:lnTo>
                <a:lnTo>
                  <a:pt x="694" y="490"/>
                </a:lnTo>
                <a:lnTo>
                  <a:pt x="731" y="464"/>
                </a:lnTo>
                <a:lnTo>
                  <a:pt x="772" y="438"/>
                </a:lnTo>
                <a:lnTo>
                  <a:pt x="814" y="414"/>
                </a:lnTo>
                <a:lnTo>
                  <a:pt x="857" y="390"/>
                </a:lnTo>
                <a:lnTo>
                  <a:pt x="902" y="371"/>
                </a:lnTo>
                <a:lnTo>
                  <a:pt x="947" y="352"/>
                </a:lnTo>
                <a:lnTo>
                  <a:pt x="992" y="338"/>
                </a:lnTo>
                <a:lnTo>
                  <a:pt x="1039" y="324"/>
                </a:lnTo>
                <a:lnTo>
                  <a:pt x="1087" y="312"/>
                </a:lnTo>
                <a:lnTo>
                  <a:pt x="1136" y="305"/>
                </a:lnTo>
                <a:lnTo>
                  <a:pt x="1186" y="298"/>
                </a:lnTo>
                <a:lnTo>
                  <a:pt x="1236" y="293"/>
                </a:lnTo>
                <a:lnTo>
                  <a:pt x="1288" y="293"/>
                </a:lnTo>
                <a:lnTo>
                  <a:pt x="1288" y="293"/>
                </a:lnTo>
                <a:lnTo>
                  <a:pt x="1340" y="293"/>
                </a:lnTo>
                <a:lnTo>
                  <a:pt x="1390" y="298"/>
                </a:lnTo>
                <a:lnTo>
                  <a:pt x="1440" y="305"/>
                </a:lnTo>
                <a:lnTo>
                  <a:pt x="1489" y="312"/>
                </a:lnTo>
                <a:lnTo>
                  <a:pt x="1537" y="324"/>
                </a:lnTo>
                <a:lnTo>
                  <a:pt x="1584" y="338"/>
                </a:lnTo>
                <a:lnTo>
                  <a:pt x="1629" y="352"/>
                </a:lnTo>
                <a:lnTo>
                  <a:pt x="1674" y="371"/>
                </a:lnTo>
                <a:lnTo>
                  <a:pt x="1719" y="390"/>
                </a:lnTo>
                <a:lnTo>
                  <a:pt x="1762" y="414"/>
                </a:lnTo>
                <a:lnTo>
                  <a:pt x="1804" y="438"/>
                </a:lnTo>
                <a:lnTo>
                  <a:pt x="1845" y="464"/>
                </a:lnTo>
                <a:lnTo>
                  <a:pt x="1883" y="490"/>
                </a:lnTo>
                <a:lnTo>
                  <a:pt x="1920" y="521"/>
                </a:lnTo>
                <a:lnTo>
                  <a:pt x="1956" y="551"/>
                </a:lnTo>
                <a:lnTo>
                  <a:pt x="1991" y="585"/>
                </a:lnTo>
                <a:lnTo>
                  <a:pt x="2025" y="620"/>
                </a:lnTo>
                <a:lnTo>
                  <a:pt x="2055" y="656"/>
                </a:lnTo>
                <a:lnTo>
                  <a:pt x="2084" y="694"/>
                </a:lnTo>
                <a:lnTo>
                  <a:pt x="2112" y="731"/>
                </a:lnTo>
                <a:lnTo>
                  <a:pt x="2138" y="772"/>
                </a:lnTo>
                <a:lnTo>
                  <a:pt x="2162" y="814"/>
                </a:lnTo>
                <a:lnTo>
                  <a:pt x="2186" y="857"/>
                </a:lnTo>
                <a:lnTo>
                  <a:pt x="2205" y="900"/>
                </a:lnTo>
                <a:lnTo>
                  <a:pt x="2221" y="947"/>
                </a:lnTo>
                <a:lnTo>
                  <a:pt x="2238" y="992"/>
                </a:lnTo>
                <a:lnTo>
                  <a:pt x="2252" y="1039"/>
                </a:lnTo>
                <a:lnTo>
                  <a:pt x="2261" y="1087"/>
                </a:lnTo>
                <a:lnTo>
                  <a:pt x="2271" y="1136"/>
                </a:lnTo>
                <a:lnTo>
                  <a:pt x="2278" y="1186"/>
                </a:lnTo>
                <a:lnTo>
                  <a:pt x="2280" y="1236"/>
                </a:lnTo>
                <a:lnTo>
                  <a:pt x="2283" y="1288"/>
                </a:lnTo>
                <a:lnTo>
                  <a:pt x="2283" y="1288"/>
                </a:lnTo>
                <a:lnTo>
                  <a:pt x="2280" y="1338"/>
                </a:lnTo>
                <a:lnTo>
                  <a:pt x="2278" y="1390"/>
                </a:lnTo>
                <a:lnTo>
                  <a:pt x="2271" y="1440"/>
                </a:lnTo>
                <a:lnTo>
                  <a:pt x="2261" y="1487"/>
                </a:lnTo>
                <a:lnTo>
                  <a:pt x="2252" y="1537"/>
                </a:lnTo>
                <a:lnTo>
                  <a:pt x="2238" y="1584"/>
                </a:lnTo>
                <a:lnTo>
                  <a:pt x="2221" y="1629"/>
                </a:lnTo>
                <a:lnTo>
                  <a:pt x="2205" y="1674"/>
                </a:lnTo>
                <a:lnTo>
                  <a:pt x="2186" y="1719"/>
                </a:lnTo>
                <a:lnTo>
                  <a:pt x="2162" y="1762"/>
                </a:lnTo>
                <a:lnTo>
                  <a:pt x="2138" y="1802"/>
                </a:lnTo>
                <a:lnTo>
                  <a:pt x="2112" y="1842"/>
                </a:lnTo>
                <a:lnTo>
                  <a:pt x="2084" y="1882"/>
                </a:lnTo>
                <a:lnTo>
                  <a:pt x="2055" y="1920"/>
                </a:lnTo>
                <a:lnTo>
                  <a:pt x="2025" y="1956"/>
                </a:lnTo>
                <a:lnTo>
                  <a:pt x="1991" y="1991"/>
                </a:lnTo>
                <a:lnTo>
                  <a:pt x="1956" y="2025"/>
                </a:lnTo>
                <a:lnTo>
                  <a:pt x="1920" y="2055"/>
                </a:lnTo>
                <a:lnTo>
                  <a:pt x="1883" y="2084"/>
                </a:lnTo>
                <a:lnTo>
                  <a:pt x="1845" y="2112"/>
                </a:lnTo>
                <a:lnTo>
                  <a:pt x="1804" y="2138"/>
                </a:lnTo>
                <a:lnTo>
                  <a:pt x="1762" y="2162"/>
                </a:lnTo>
                <a:lnTo>
                  <a:pt x="1719" y="2183"/>
                </a:lnTo>
                <a:lnTo>
                  <a:pt x="1674" y="2205"/>
                </a:lnTo>
                <a:lnTo>
                  <a:pt x="1629" y="2221"/>
                </a:lnTo>
                <a:lnTo>
                  <a:pt x="1584" y="2238"/>
                </a:lnTo>
                <a:lnTo>
                  <a:pt x="1537" y="2252"/>
                </a:lnTo>
                <a:lnTo>
                  <a:pt x="1489" y="2261"/>
                </a:lnTo>
                <a:lnTo>
                  <a:pt x="1440" y="2271"/>
                </a:lnTo>
                <a:lnTo>
                  <a:pt x="1390" y="2278"/>
                </a:lnTo>
                <a:lnTo>
                  <a:pt x="1340" y="2280"/>
                </a:lnTo>
                <a:lnTo>
                  <a:pt x="1288" y="2283"/>
                </a:lnTo>
                <a:lnTo>
                  <a:pt x="1288" y="2283"/>
                </a:lnTo>
                <a:lnTo>
                  <a:pt x="1288" y="2283"/>
                </a:lnTo>
                <a:close/>
                <a:moveTo>
                  <a:pt x="1845" y="1167"/>
                </a:moveTo>
                <a:lnTo>
                  <a:pt x="1418" y="1167"/>
                </a:lnTo>
                <a:lnTo>
                  <a:pt x="1418" y="741"/>
                </a:lnTo>
                <a:lnTo>
                  <a:pt x="1418" y="741"/>
                </a:lnTo>
                <a:lnTo>
                  <a:pt x="1418" y="727"/>
                </a:lnTo>
                <a:lnTo>
                  <a:pt x="1416" y="712"/>
                </a:lnTo>
                <a:lnTo>
                  <a:pt x="1406" y="686"/>
                </a:lnTo>
                <a:lnTo>
                  <a:pt x="1395" y="660"/>
                </a:lnTo>
                <a:lnTo>
                  <a:pt x="1376" y="641"/>
                </a:lnTo>
                <a:lnTo>
                  <a:pt x="1357" y="622"/>
                </a:lnTo>
                <a:lnTo>
                  <a:pt x="1331" y="611"/>
                </a:lnTo>
                <a:lnTo>
                  <a:pt x="1305" y="601"/>
                </a:lnTo>
                <a:lnTo>
                  <a:pt x="1290" y="599"/>
                </a:lnTo>
                <a:lnTo>
                  <a:pt x="1276" y="599"/>
                </a:lnTo>
                <a:lnTo>
                  <a:pt x="1276" y="599"/>
                </a:lnTo>
                <a:lnTo>
                  <a:pt x="1262" y="599"/>
                </a:lnTo>
                <a:lnTo>
                  <a:pt x="1248" y="601"/>
                </a:lnTo>
                <a:lnTo>
                  <a:pt x="1222" y="611"/>
                </a:lnTo>
                <a:lnTo>
                  <a:pt x="1196" y="622"/>
                </a:lnTo>
                <a:lnTo>
                  <a:pt x="1177" y="641"/>
                </a:lnTo>
                <a:lnTo>
                  <a:pt x="1158" y="660"/>
                </a:lnTo>
                <a:lnTo>
                  <a:pt x="1146" y="686"/>
                </a:lnTo>
                <a:lnTo>
                  <a:pt x="1136" y="712"/>
                </a:lnTo>
                <a:lnTo>
                  <a:pt x="1134" y="727"/>
                </a:lnTo>
                <a:lnTo>
                  <a:pt x="1134" y="741"/>
                </a:lnTo>
                <a:lnTo>
                  <a:pt x="1134" y="1309"/>
                </a:lnTo>
                <a:lnTo>
                  <a:pt x="1134" y="1309"/>
                </a:lnTo>
                <a:lnTo>
                  <a:pt x="1134" y="1324"/>
                </a:lnTo>
                <a:lnTo>
                  <a:pt x="1136" y="1338"/>
                </a:lnTo>
                <a:lnTo>
                  <a:pt x="1146" y="1364"/>
                </a:lnTo>
                <a:lnTo>
                  <a:pt x="1158" y="1390"/>
                </a:lnTo>
                <a:lnTo>
                  <a:pt x="1177" y="1409"/>
                </a:lnTo>
                <a:lnTo>
                  <a:pt x="1196" y="1428"/>
                </a:lnTo>
                <a:lnTo>
                  <a:pt x="1222" y="1440"/>
                </a:lnTo>
                <a:lnTo>
                  <a:pt x="1248" y="1449"/>
                </a:lnTo>
                <a:lnTo>
                  <a:pt x="1262" y="1451"/>
                </a:lnTo>
                <a:lnTo>
                  <a:pt x="1276" y="1451"/>
                </a:lnTo>
                <a:lnTo>
                  <a:pt x="1845" y="1451"/>
                </a:lnTo>
                <a:lnTo>
                  <a:pt x="1845" y="1451"/>
                </a:lnTo>
                <a:lnTo>
                  <a:pt x="1859" y="1451"/>
                </a:lnTo>
                <a:lnTo>
                  <a:pt x="1873" y="1449"/>
                </a:lnTo>
                <a:lnTo>
                  <a:pt x="1899" y="1440"/>
                </a:lnTo>
                <a:lnTo>
                  <a:pt x="1925" y="1428"/>
                </a:lnTo>
                <a:lnTo>
                  <a:pt x="1944" y="1409"/>
                </a:lnTo>
                <a:lnTo>
                  <a:pt x="1963" y="1390"/>
                </a:lnTo>
                <a:lnTo>
                  <a:pt x="1975" y="1364"/>
                </a:lnTo>
                <a:lnTo>
                  <a:pt x="1984" y="1338"/>
                </a:lnTo>
                <a:lnTo>
                  <a:pt x="1987" y="1324"/>
                </a:lnTo>
                <a:lnTo>
                  <a:pt x="1987" y="1309"/>
                </a:lnTo>
                <a:lnTo>
                  <a:pt x="1987" y="1309"/>
                </a:lnTo>
                <a:lnTo>
                  <a:pt x="1987" y="1295"/>
                </a:lnTo>
                <a:lnTo>
                  <a:pt x="1984" y="1281"/>
                </a:lnTo>
                <a:lnTo>
                  <a:pt x="1975" y="1255"/>
                </a:lnTo>
                <a:lnTo>
                  <a:pt x="1963" y="1229"/>
                </a:lnTo>
                <a:lnTo>
                  <a:pt x="1944" y="1210"/>
                </a:lnTo>
                <a:lnTo>
                  <a:pt x="1925" y="1191"/>
                </a:lnTo>
                <a:lnTo>
                  <a:pt x="1899" y="1179"/>
                </a:lnTo>
                <a:lnTo>
                  <a:pt x="1873" y="1170"/>
                </a:lnTo>
                <a:lnTo>
                  <a:pt x="1859" y="1167"/>
                </a:lnTo>
                <a:lnTo>
                  <a:pt x="1845" y="1167"/>
                </a:lnTo>
                <a:lnTo>
                  <a:pt x="1845" y="1167"/>
                </a:lnTo>
                <a:lnTo>
                  <a:pt x="1845" y="1167"/>
                </a:lnTo>
                <a:close/>
                <a:moveTo>
                  <a:pt x="1288" y="0"/>
                </a:moveTo>
                <a:lnTo>
                  <a:pt x="1288" y="0"/>
                </a:lnTo>
                <a:lnTo>
                  <a:pt x="1222" y="0"/>
                </a:lnTo>
                <a:lnTo>
                  <a:pt x="1155" y="4"/>
                </a:lnTo>
                <a:lnTo>
                  <a:pt x="1091" y="14"/>
                </a:lnTo>
                <a:lnTo>
                  <a:pt x="1028" y="26"/>
                </a:lnTo>
                <a:lnTo>
                  <a:pt x="966" y="40"/>
                </a:lnTo>
                <a:lnTo>
                  <a:pt x="904" y="56"/>
                </a:lnTo>
                <a:lnTo>
                  <a:pt x="845" y="78"/>
                </a:lnTo>
                <a:lnTo>
                  <a:pt x="786" y="99"/>
                </a:lnTo>
                <a:lnTo>
                  <a:pt x="729" y="125"/>
                </a:lnTo>
                <a:lnTo>
                  <a:pt x="675" y="154"/>
                </a:lnTo>
                <a:lnTo>
                  <a:pt x="620" y="184"/>
                </a:lnTo>
                <a:lnTo>
                  <a:pt x="568" y="217"/>
                </a:lnTo>
                <a:lnTo>
                  <a:pt x="516" y="255"/>
                </a:lnTo>
                <a:lnTo>
                  <a:pt x="469" y="293"/>
                </a:lnTo>
                <a:lnTo>
                  <a:pt x="421" y="334"/>
                </a:lnTo>
                <a:lnTo>
                  <a:pt x="376" y="376"/>
                </a:lnTo>
                <a:lnTo>
                  <a:pt x="334" y="421"/>
                </a:lnTo>
                <a:lnTo>
                  <a:pt x="293" y="469"/>
                </a:lnTo>
                <a:lnTo>
                  <a:pt x="255" y="516"/>
                </a:lnTo>
                <a:lnTo>
                  <a:pt x="220" y="566"/>
                </a:lnTo>
                <a:lnTo>
                  <a:pt x="187" y="620"/>
                </a:lnTo>
                <a:lnTo>
                  <a:pt x="154" y="672"/>
                </a:lnTo>
                <a:lnTo>
                  <a:pt x="125" y="729"/>
                </a:lnTo>
                <a:lnTo>
                  <a:pt x="101" y="786"/>
                </a:lnTo>
                <a:lnTo>
                  <a:pt x="78" y="845"/>
                </a:lnTo>
                <a:lnTo>
                  <a:pt x="56" y="904"/>
                </a:lnTo>
                <a:lnTo>
                  <a:pt x="40" y="966"/>
                </a:lnTo>
                <a:lnTo>
                  <a:pt x="26" y="1027"/>
                </a:lnTo>
                <a:lnTo>
                  <a:pt x="14" y="1091"/>
                </a:lnTo>
                <a:lnTo>
                  <a:pt x="7" y="1155"/>
                </a:lnTo>
                <a:lnTo>
                  <a:pt x="0" y="1222"/>
                </a:lnTo>
                <a:lnTo>
                  <a:pt x="0" y="1288"/>
                </a:lnTo>
                <a:lnTo>
                  <a:pt x="0" y="1288"/>
                </a:lnTo>
                <a:lnTo>
                  <a:pt x="0" y="1354"/>
                </a:lnTo>
                <a:lnTo>
                  <a:pt x="7" y="1418"/>
                </a:lnTo>
                <a:lnTo>
                  <a:pt x="14" y="1485"/>
                </a:lnTo>
                <a:lnTo>
                  <a:pt x="26" y="1546"/>
                </a:lnTo>
                <a:lnTo>
                  <a:pt x="40" y="1610"/>
                </a:lnTo>
                <a:lnTo>
                  <a:pt x="56" y="1672"/>
                </a:lnTo>
                <a:lnTo>
                  <a:pt x="78" y="1731"/>
                </a:lnTo>
                <a:lnTo>
                  <a:pt x="101" y="1790"/>
                </a:lnTo>
                <a:lnTo>
                  <a:pt x="125" y="1847"/>
                </a:lnTo>
                <a:lnTo>
                  <a:pt x="154" y="1901"/>
                </a:lnTo>
                <a:lnTo>
                  <a:pt x="187" y="1956"/>
                </a:lnTo>
                <a:lnTo>
                  <a:pt x="220" y="2008"/>
                </a:lnTo>
                <a:lnTo>
                  <a:pt x="255" y="2058"/>
                </a:lnTo>
                <a:lnTo>
                  <a:pt x="293" y="2107"/>
                </a:lnTo>
                <a:lnTo>
                  <a:pt x="334" y="2155"/>
                </a:lnTo>
                <a:lnTo>
                  <a:pt x="376" y="2200"/>
                </a:lnTo>
                <a:lnTo>
                  <a:pt x="421" y="2242"/>
                </a:lnTo>
                <a:lnTo>
                  <a:pt x="469" y="2283"/>
                </a:lnTo>
                <a:lnTo>
                  <a:pt x="516" y="2321"/>
                </a:lnTo>
                <a:lnTo>
                  <a:pt x="568" y="2356"/>
                </a:lnTo>
                <a:lnTo>
                  <a:pt x="620" y="2389"/>
                </a:lnTo>
                <a:lnTo>
                  <a:pt x="675" y="2420"/>
                </a:lnTo>
                <a:lnTo>
                  <a:pt x="729" y="2449"/>
                </a:lnTo>
                <a:lnTo>
                  <a:pt x="786" y="2475"/>
                </a:lnTo>
                <a:lnTo>
                  <a:pt x="845" y="2498"/>
                </a:lnTo>
                <a:lnTo>
                  <a:pt x="904" y="2520"/>
                </a:lnTo>
                <a:lnTo>
                  <a:pt x="966" y="2536"/>
                </a:lnTo>
                <a:lnTo>
                  <a:pt x="1028" y="2550"/>
                </a:lnTo>
                <a:lnTo>
                  <a:pt x="1091" y="2562"/>
                </a:lnTo>
                <a:lnTo>
                  <a:pt x="1155" y="2569"/>
                </a:lnTo>
                <a:lnTo>
                  <a:pt x="1222" y="2574"/>
                </a:lnTo>
                <a:lnTo>
                  <a:pt x="1288" y="2576"/>
                </a:lnTo>
                <a:lnTo>
                  <a:pt x="1288" y="2576"/>
                </a:lnTo>
                <a:lnTo>
                  <a:pt x="1354" y="2574"/>
                </a:lnTo>
                <a:lnTo>
                  <a:pt x="1421" y="2569"/>
                </a:lnTo>
                <a:lnTo>
                  <a:pt x="1485" y="2562"/>
                </a:lnTo>
                <a:lnTo>
                  <a:pt x="1549" y="2550"/>
                </a:lnTo>
                <a:lnTo>
                  <a:pt x="1610" y="2536"/>
                </a:lnTo>
                <a:lnTo>
                  <a:pt x="1672" y="2520"/>
                </a:lnTo>
                <a:lnTo>
                  <a:pt x="1731" y="2498"/>
                </a:lnTo>
                <a:lnTo>
                  <a:pt x="1790" y="2475"/>
                </a:lnTo>
                <a:lnTo>
                  <a:pt x="1847" y="2449"/>
                </a:lnTo>
                <a:lnTo>
                  <a:pt x="1901" y="2420"/>
                </a:lnTo>
                <a:lnTo>
                  <a:pt x="1956" y="2389"/>
                </a:lnTo>
                <a:lnTo>
                  <a:pt x="2008" y="2356"/>
                </a:lnTo>
                <a:lnTo>
                  <a:pt x="2060" y="2321"/>
                </a:lnTo>
                <a:lnTo>
                  <a:pt x="2108" y="2283"/>
                </a:lnTo>
                <a:lnTo>
                  <a:pt x="2155" y="2242"/>
                </a:lnTo>
                <a:lnTo>
                  <a:pt x="2200" y="2200"/>
                </a:lnTo>
                <a:lnTo>
                  <a:pt x="2243" y="2155"/>
                </a:lnTo>
                <a:lnTo>
                  <a:pt x="2283" y="2107"/>
                </a:lnTo>
                <a:lnTo>
                  <a:pt x="2321" y="2058"/>
                </a:lnTo>
                <a:lnTo>
                  <a:pt x="2356" y="2008"/>
                </a:lnTo>
                <a:lnTo>
                  <a:pt x="2389" y="1956"/>
                </a:lnTo>
                <a:lnTo>
                  <a:pt x="2423" y="1901"/>
                </a:lnTo>
                <a:lnTo>
                  <a:pt x="2451" y="1847"/>
                </a:lnTo>
                <a:lnTo>
                  <a:pt x="2475" y="1790"/>
                </a:lnTo>
                <a:lnTo>
                  <a:pt x="2498" y="1731"/>
                </a:lnTo>
                <a:lnTo>
                  <a:pt x="2520" y="1672"/>
                </a:lnTo>
                <a:lnTo>
                  <a:pt x="2536" y="1610"/>
                </a:lnTo>
                <a:lnTo>
                  <a:pt x="2550" y="1546"/>
                </a:lnTo>
                <a:lnTo>
                  <a:pt x="2562" y="1485"/>
                </a:lnTo>
                <a:lnTo>
                  <a:pt x="2569" y="1418"/>
                </a:lnTo>
                <a:lnTo>
                  <a:pt x="2576" y="1354"/>
                </a:lnTo>
                <a:lnTo>
                  <a:pt x="2576" y="1288"/>
                </a:lnTo>
                <a:lnTo>
                  <a:pt x="2576" y="1288"/>
                </a:lnTo>
                <a:lnTo>
                  <a:pt x="2576" y="1222"/>
                </a:lnTo>
                <a:lnTo>
                  <a:pt x="2569" y="1155"/>
                </a:lnTo>
                <a:lnTo>
                  <a:pt x="2562" y="1091"/>
                </a:lnTo>
                <a:lnTo>
                  <a:pt x="2550" y="1027"/>
                </a:lnTo>
                <a:lnTo>
                  <a:pt x="2536" y="966"/>
                </a:lnTo>
                <a:lnTo>
                  <a:pt x="2520" y="904"/>
                </a:lnTo>
                <a:lnTo>
                  <a:pt x="2498" y="845"/>
                </a:lnTo>
                <a:lnTo>
                  <a:pt x="2475" y="786"/>
                </a:lnTo>
                <a:lnTo>
                  <a:pt x="2451" y="729"/>
                </a:lnTo>
                <a:lnTo>
                  <a:pt x="2423" y="672"/>
                </a:lnTo>
                <a:lnTo>
                  <a:pt x="2389" y="620"/>
                </a:lnTo>
                <a:lnTo>
                  <a:pt x="2356" y="566"/>
                </a:lnTo>
                <a:lnTo>
                  <a:pt x="2321" y="516"/>
                </a:lnTo>
                <a:lnTo>
                  <a:pt x="2283" y="469"/>
                </a:lnTo>
                <a:lnTo>
                  <a:pt x="2243" y="421"/>
                </a:lnTo>
                <a:lnTo>
                  <a:pt x="2200" y="376"/>
                </a:lnTo>
                <a:lnTo>
                  <a:pt x="2155" y="334"/>
                </a:lnTo>
                <a:lnTo>
                  <a:pt x="2108" y="293"/>
                </a:lnTo>
                <a:lnTo>
                  <a:pt x="2060" y="255"/>
                </a:lnTo>
                <a:lnTo>
                  <a:pt x="2008" y="217"/>
                </a:lnTo>
                <a:lnTo>
                  <a:pt x="1956" y="184"/>
                </a:lnTo>
                <a:lnTo>
                  <a:pt x="1901" y="154"/>
                </a:lnTo>
                <a:lnTo>
                  <a:pt x="1847" y="125"/>
                </a:lnTo>
                <a:lnTo>
                  <a:pt x="1790" y="99"/>
                </a:lnTo>
                <a:lnTo>
                  <a:pt x="1731" y="78"/>
                </a:lnTo>
                <a:lnTo>
                  <a:pt x="1672" y="56"/>
                </a:lnTo>
                <a:lnTo>
                  <a:pt x="1610" y="40"/>
                </a:lnTo>
                <a:lnTo>
                  <a:pt x="1549" y="26"/>
                </a:lnTo>
                <a:lnTo>
                  <a:pt x="1485" y="14"/>
                </a:lnTo>
                <a:lnTo>
                  <a:pt x="1421" y="4"/>
                </a:lnTo>
                <a:lnTo>
                  <a:pt x="1354" y="0"/>
                </a:lnTo>
                <a:lnTo>
                  <a:pt x="1288" y="0"/>
                </a:lnTo>
                <a:lnTo>
                  <a:pt x="1288" y="0"/>
                </a:lnTo>
                <a:lnTo>
                  <a:pt x="1288" y="0"/>
                </a:lnTo>
                <a:close/>
              </a:path>
            </a:pathLst>
          </a:custGeom>
          <a:solidFill>
            <a:srgbClr val="1C79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" name="Freeform 37"/>
          <p:cNvSpPr>
            <a:spLocks noChangeAspect="1" noEditPoints="1"/>
          </p:cNvSpPr>
          <p:nvPr/>
        </p:nvSpPr>
        <p:spPr bwMode="auto">
          <a:xfrm>
            <a:off x="10402190" y="4680471"/>
            <a:ext cx="331930" cy="331929"/>
          </a:xfrm>
          <a:custGeom>
            <a:avLst/>
            <a:gdLst>
              <a:gd name="T0" fmla="*/ 1354 w 2252"/>
              <a:gd name="T1" fmla="*/ 24 h 2256"/>
              <a:gd name="T2" fmla="*/ 1661 w 2252"/>
              <a:gd name="T3" fmla="*/ 138 h 2256"/>
              <a:gd name="T4" fmla="*/ 1921 w 2252"/>
              <a:gd name="T5" fmla="*/ 332 h 2256"/>
              <a:gd name="T6" fmla="*/ 2115 w 2252"/>
              <a:gd name="T7" fmla="*/ 593 h 2256"/>
              <a:gd name="T8" fmla="*/ 2229 w 2252"/>
              <a:gd name="T9" fmla="*/ 901 h 2256"/>
              <a:gd name="T10" fmla="*/ 2250 w 2252"/>
              <a:gd name="T11" fmla="*/ 1185 h 2256"/>
              <a:gd name="T12" fmla="*/ 2184 w 2252"/>
              <a:gd name="T13" fmla="*/ 1514 h 2256"/>
              <a:gd name="T14" fmla="*/ 2028 w 2252"/>
              <a:gd name="T15" fmla="*/ 1801 h 2256"/>
              <a:gd name="T16" fmla="*/ 1798 w 2252"/>
              <a:gd name="T17" fmla="*/ 2031 h 2256"/>
              <a:gd name="T18" fmla="*/ 1512 w 2252"/>
              <a:gd name="T19" fmla="*/ 2187 h 2256"/>
              <a:gd name="T20" fmla="*/ 1183 w 2252"/>
              <a:gd name="T21" fmla="*/ 2253 h 2256"/>
              <a:gd name="T22" fmla="*/ 899 w 2252"/>
              <a:gd name="T23" fmla="*/ 2232 h 2256"/>
              <a:gd name="T24" fmla="*/ 592 w 2252"/>
              <a:gd name="T25" fmla="*/ 2118 h 2256"/>
              <a:gd name="T26" fmla="*/ 332 w 2252"/>
              <a:gd name="T27" fmla="*/ 1924 h 2256"/>
              <a:gd name="T28" fmla="*/ 138 w 2252"/>
              <a:gd name="T29" fmla="*/ 1663 h 2256"/>
              <a:gd name="T30" fmla="*/ 24 w 2252"/>
              <a:gd name="T31" fmla="*/ 1355 h 2256"/>
              <a:gd name="T32" fmla="*/ 3 w 2252"/>
              <a:gd name="T33" fmla="*/ 1071 h 2256"/>
              <a:gd name="T34" fmla="*/ 69 w 2252"/>
              <a:gd name="T35" fmla="*/ 742 h 2256"/>
              <a:gd name="T36" fmla="*/ 225 w 2252"/>
              <a:gd name="T37" fmla="*/ 455 h 2256"/>
              <a:gd name="T38" fmla="*/ 455 w 2252"/>
              <a:gd name="T39" fmla="*/ 226 h 2256"/>
              <a:gd name="T40" fmla="*/ 741 w 2252"/>
              <a:gd name="T41" fmla="*/ 69 h 2256"/>
              <a:gd name="T42" fmla="*/ 1070 w 2252"/>
              <a:gd name="T43" fmla="*/ 3 h 2256"/>
              <a:gd name="T44" fmla="*/ 1084 w 2252"/>
              <a:gd name="T45" fmla="*/ 285 h 2256"/>
              <a:gd name="T46" fmla="*/ 838 w 2252"/>
              <a:gd name="T47" fmla="*/ 337 h 2256"/>
              <a:gd name="T48" fmla="*/ 623 w 2252"/>
              <a:gd name="T49" fmla="*/ 453 h 2256"/>
              <a:gd name="T50" fmla="*/ 452 w 2252"/>
              <a:gd name="T51" fmla="*/ 623 h 2256"/>
              <a:gd name="T52" fmla="*/ 336 w 2252"/>
              <a:gd name="T53" fmla="*/ 839 h 2256"/>
              <a:gd name="T54" fmla="*/ 284 w 2252"/>
              <a:gd name="T55" fmla="*/ 1085 h 2256"/>
              <a:gd name="T56" fmla="*/ 301 w 2252"/>
              <a:gd name="T57" fmla="*/ 1296 h 2256"/>
              <a:gd name="T58" fmla="*/ 386 w 2252"/>
              <a:gd name="T59" fmla="*/ 1528 h 2256"/>
              <a:gd name="T60" fmla="*/ 533 w 2252"/>
              <a:gd name="T61" fmla="*/ 1723 h 2256"/>
              <a:gd name="T62" fmla="*/ 727 w 2252"/>
              <a:gd name="T63" fmla="*/ 1869 h 2256"/>
              <a:gd name="T64" fmla="*/ 958 w 2252"/>
              <a:gd name="T65" fmla="*/ 1955 h 2256"/>
              <a:gd name="T66" fmla="*/ 1169 w 2252"/>
              <a:gd name="T67" fmla="*/ 1971 h 2256"/>
              <a:gd name="T68" fmla="*/ 1415 w 2252"/>
              <a:gd name="T69" fmla="*/ 1919 h 2256"/>
              <a:gd name="T70" fmla="*/ 1630 w 2252"/>
              <a:gd name="T71" fmla="*/ 1803 h 2256"/>
              <a:gd name="T72" fmla="*/ 1801 w 2252"/>
              <a:gd name="T73" fmla="*/ 1633 h 2256"/>
              <a:gd name="T74" fmla="*/ 1917 w 2252"/>
              <a:gd name="T75" fmla="*/ 1417 h 2256"/>
              <a:gd name="T76" fmla="*/ 1969 w 2252"/>
              <a:gd name="T77" fmla="*/ 1171 h 2256"/>
              <a:gd name="T78" fmla="*/ 1952 w 2252"/>
              <a:gd name="T79" fmla="*/ 960 h 2256"/>
              <a:gd name="T80" fmla="*/ 1867 w 2252"/>
              <a:gd name="T81" fmla="*/ 728 h 2256"/>
              <a:gd name="T82" fmla="*/ 1720 w 2252"/>
              <a:gd name="T83" fmla="*/ 533 h 2256"/>
              <a:gd name="T84" fmla="*/ 1526 w 2252"/>
              <a:gd name="T85" fmla="*/ 387 h 2256"/>
              <a:gd name="T86" fmla="*/ 1294 w 2252"/>
              <a:gd name="T87" fmla="*/ 301 h 2256"/>
              <a:gd name="T88" fmla="*/ 1126 w 2252"/>
              <a:gd name="T89" fmla="*/ 285 h 2256"/>
              <a:gd name="T90" fmla="*/ 854 w 2252"/>
              <a:gd name="T91" fmla="*/ 659 h 2256"/>
              <a:gd name="T92" fmla="*/ 698 w 2252"/>
              <a:gd name="T93" fmla="*/ 659 h 2256"/>
              <a:gd name="T94" fmla="*/ 644 w 2252"/>
              <a:gd name="T95" fmla="*/ 723 h 2256"/>
              <a:gd name="T96" fmla="*/ 667 w 2252"/>
              <a:gd name="T97" fmla="*/ 867 h 2256"/>
              <a:gd name="T98" fmla="*/ 658 w 2252"/>
              <a:gd name="T99" fmla="*/ 1400 h 2256"/>
              <a:gd name="T100" fmla="*/ 658 w 2252"/>
              <a:gd name="T101" fmla="*/ 1557 h 2256"/>
              <a:gd name="T102" fmla="*/ 722 w 2252"/>
              <a:gd name="T103" fmla="*/ 1611 h 2256"/>
              <a:gd name="T104" fmla="*/ 866 w 2252"/>
              <a:gd name="T105" fmla="*/ 1588 h 2256"/>
              <a:gd name="T106" fmla="*/ 1398 w 2252"/>
              <a:gd name="T107" fmla="*/ 1597 h 2256"/>
              <a:gd name="T108" fmla="*/ 1555 w 2252"/>
              <a:gd name="T109" fmla="*/ 1597 h 2256"/>
              <a:gd name="T110" fmla="*/ 1609 w 2252"/>
              <a:gd name="T111" fmla="*/ 1533 h 2256"/>
              <a:gd name="T112" fmla="*/ 1585 w 2252"/>
              <a:gd name="T113" fmla="*/ 1389 h 2256"/>
              <a:gd name="T114" fmla="*/ 1595 w 2252"/>
              <a:gd name="T115" fmla="*/ 856 h 2256"/>
              <a:gd name="T116" fmla="*/ 1595 w 2252"/>
              <a:gd name="T117" fmla="*/ 699 h 2256"/>
              <a:gd name="T118" fmla="*/ 1531 w 2252"/>
              <a:gd name="T119" fmla="*/ 645 h 2256"/>
              <a:gd name="T120" fmla="*/ 1387 w 2252"/>
              <a:gd name="T121" fmla="*/ 668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2" h="2256">
                <a:moveTo>
                  <a:pt x="1126" y="0"/>
                </a:moveTo>
                <a:lnTo>
                  <a:pt x="1126" y="0"/>
                </a:lnTo>
                <a:lnTo>
                  <a:pt x="1183" y="3"/>
                </a:lnTo>
                <a:lnTo>
                  <a:pt x="1242" y="5"/>
                </a:lnTo>
                <a:lnTo>
                  <a:pt x="1297" y="15"/>
                </a:lnTo>
                <a:lnTo>
                  <a:pt x="1354" y="24"/>
                </a:lnTo>
                <a:lnTo>
                  <a:pt x="1408" y="36"/>
                </a:lnTo>
                <a:lnTo>
                  <a:pt x="1460" y="50"/>
                </a:lnTo>
                <a:lnTo>
                  <a:pt x="1512" y="69"/>
                </a:lnTo>
                <a:lnTo>
                  <a:pt x="1564" y="90"/>
                </a:lnTo>
                <a:lnTo>
                  <a:pt x="1614" y="112"/>
                </a:lnTo>
                <a:lnTo>
                  <a:pt x="1661" y="138"/>
                </a:lnTo>
                <a:lnTo>
                  <a:pt x="1708" y="164"/>
                </a:lnTo>
                <a:lnTo>
                  <a:pt x="1756" y="195"/>
                </a:lnTo>
                <a:lnTo>
                  <a:pt x="1798" y="226"/>
                </a:lnTo>
                <a:lnTo>
                  <a:pt x="1841" y="259"/>
                </a:lnTo>
                <a:lnTo>
                  <a:pt x="1883" y="294"/>
                </a:lnTo>
                <a:lnTo>
                  <a:pt x="1921" y="332"/>
                </a:lnTo>
                <a:lnTo>
                  <a:pt x="1959" y="370"/>
                </a:lnTo>
                <a:lnTo>
                  <a:pt x="1995" y="413"/>
                </a:lnTo>
                <a:lnTo>
                  <a:pt x="2028" y="455"/>
                </a:lnTo>
                <a:lnTo>
                  <a:pt x="2058" y="498"/>
                </a:lnTo>
                <a:lnTo>
                  <a:pt x="2089" y="545"/>
                </a:lnTo>
                <a:lnTo>
                  <a:pt x="2115" y="593"/>
                </a:lnTo>
                <a:lnTo>
                  <a:pt x="2141" y="640"/>
                </a:lnTo>
                <a:lnTo>
                  <a:pt x="2163" y="690"/>
                </a:lnTo>
                <a:lnTo>
                  <a:pt x="2184" y="742"/>
                </a:lnTo>
                <a:lnTo>
                  <a:pt x="2203" y="794"/>
                </a:lnTo>
                <a:lnTo>
                  <a:pt x="2217" y="846"/>
                </a:lnTo>
                <a:lnTo>
                  <a:pt x="2229" y="901"/>
                </a:lnTo>
                <a:lnTo>
                  <a:pt x="2238" y="957"/>
                </a:lnTo>
                <a:lnTo>
                  <a:pt x="2248" y="1012"/>
                </a:lnTo>
                <a:lnTo>
                  <a:pt x="2250" y="1071"/>
                </a:lnTo>
                <a:lnTo>
                  <a:pt x="2252" y="1128"/>
                </a:lnTo>
                <a:lnTo>
                  <a:pt x="2252" y="1128"/>
                </a:lnTo>
                <a:lnTo>
                  <a:pt x="2250" y="1185"/>
                </a:lnTo>
                <a:lnTo>
                  <a:pt x="2248" y="1244"/>
                </a:lnTo>
                <a:lnTo>
                  <a:pt x="2238" y="1299"/>
                </a:lnTo>
                <a:lnTo>
                  <a:pt x="2229" y="1355"/>
                </a:lnTo>
                <a:lnTo>
                  <a:pt x="2217" y="1410"/>
                </a:lnTo>
                <a:lnTo>
                  <a:pt x="2203" y="1462"/>
                </a:lnTo>
                <a:lnTo>
                  <a:pt x="2184" y="1514"/>
                </a:lnTo>
                <a:lnTo>
                  <a:pt x="2163" y="1566"/>
                </a:lnTo>
                <a:lnTo>
                  <a:pt x="2141" y="1616"/>
                </a:lnTo>
                <a:lnTo>
                  <a:pt x="2115" y="1663"/>
                </a:lnTo>
                <a:lnTo>
                  <a:pt x="2089" y="1711"/>
                </a:lnTo>
                <a:lnTo>
                  <a:pt x="2058" y="1758"/>
                </a:lnTo>
                <a:lnTo>
                  <a:pt x="2028" y="1801"/>
                </a:lnTo>
                <a:lnTo>
                  <a:pt x="1995" y="1843"/>
                </a:lnTo>
                <a:lnTo>
                  <a:pt x="1959" y="1886"/>
                </a:lnTo>
                <a:lnTo>
                  <a:pt x="1921" y="1924"/>
                </a:lnTo>
                <a:lnTo>
                  <a:pt x="1883" y="1962"/>
                </a:lnTo>
                <a:lnTo>
                  <a:pt x="1841" y="1997"/>
                </a:lnTo>
                <a:lnTo>
                  <a:pt x="1798" y="2031"/>
                </a:lnTo>
                <a:lnTo>
                  <a:pt x="1756" y="2061"/>
                </a:lnTo>
                <a:lnTo>
                  <a:pt x="1708" y="2092"/>
                </a:lnTo>
                <a:lnTo>
                  <a:pt x="1661" y="2118"/>
                </a:lnTo>
                <a:lnTo>
                  <a:pt x="1614" y="2144"/>
                </a:lnTo>
                <a:lnTo>
                  <a:pt x="1564" y="2166"/>
                </a:lnTo>
                <a:lnTo>
                  <a:pt x="1512" y="2187"/>
                </a:lnTo>
                <a:lnTo>
                  <a:pt x="1460" y="2206"/>
                </a:lnTo>
                <a:lnTo>
                  <a:pt x="1408" y="2220"/>
                </a:lnTo>
                <a:lnTo>
                  <a:pt x="1354" y="2232"/>
                </a:lnTo>
                <a:lnTo>
                  <a:pt x="1297" y="2244"/>
                </a:lnTo>
                <a:lnTo>
                  <a:pt x="1242" y="2251"/>
                </a:lnTo>
                <a:lnTo>
                  <a:pt x="1183" y="2253"/>
                </a:lnTo>
                <a:lnTo>
                  <a:pt x="1126" y="2256"/>
                </a:lnTo>
                <a:lnTo>
                  <a:pt x="1126" y="2256"/>
                </a:lnTo>
                <a:lnTo>
                  <a:pt x="1070" y="2253"/>
                </a:lnTo>
                <a:lnTo>
                  <a:pt x="1011" y="2251"/>
                </a:lnTo>
                <a:lnTo>
                  <a:pt x="956" y="2244"/>
                </a:lnTo>
                <a:lnTo>
                  <a:pt x="899" y="2232"/>
                </a:lnTo>
                <a:lnTo>
                  <a:pt x="845" y="2220"/>
                </a:lnTo>
                <a:lnTo>
                  <a:pt x="793" y="2206"/>
                </a:lnTo>
                <a:lnTo>
                  <a:pt x="741" y="2187"/>
                </a:lnTo>
                <a:lnTo>
                  <a:pt x="689" y="2166"/>
                </a:lnTo>
                <a:lnTo>
                  <a:pt x="639" y="2144"/>
                </a:lnTo>
                <a:lnTo>
                  <a:pt x="592" y="2118"/>
                </a:lnTo>
                <a:lnTo>
                  <a:pt x="544" y="2092"/>
                </a:lnTo>
                <a:lnTo>
                  <a:pt x="497" y="2061"/>
                </a:lnTo>
                <a:lnTo>
                  <a:pt x="455" y="2031"/>
                </a:lnTo>
                <a:lnTo>
                  <a:pt x="412" y="1997"/>
                </a:lnTo>
                <a:lnTo>
                  <a:pt x="369" y="1962"/>
                </a:lnTo>
                <a:lnTo>
                  <a:pt x="332" y="1924"/>
                </a:lnTo>
                <a:lnTo>
                  <a:pt x="294" y="1886"/>
                </a:lnTo>
                <a:lnTo>
                  <a:pt x="258" y="1843"/>
                </a:lnTo>
                <a:lnTo>
                  <a:pt x="225" y="1801"/>
                </a:lnTo>
                <a:lnTo>
                  <a:pt x="194" y="1758"/>
                </a:lnTo>
                <a:lnTo>
                  <a:pt x="164" y="1711"/>
                </a:lnTo>
                <a:lnTo>
                  <a:pt x="138" y="1663"/>
                </a:lnTo>
                <a:lnTo>
                  <a:pt x="112" y="1616"/>
                </a:lnTo>
                <a:lnTo>
                  <a:pt x="90" y="1566"/>
                </a:lnTo>
                <a:lnTo>
                  <a:pt x="69" y="1514"/>
                </a:lnTo>
                <a:lnTo>
                  <a:pt x="50" y="1462"/>
                </a:lnTo>
                <a:lnTo>
                  <a:pt x="36" y="1410"/>
                </a:lnTo>
                <a:lnTo>
                  <a:pt x="24" y="1355"/>
                </a:lnTo>
                <a:lnTo>
                  <a:pt x="12" y="1299"/>
                </a:lnTo>
                <a:lnTo>
                  <a:pt x="5" y="1244"/>
                </a:lnTo>
                <a:lnTo>
                  <a:pt x="3" y="1185"/>
                </a:lnTo>
                <a:lnTo>
                  <a:pt x="0" y="1128"/>
                </a:lnTo>
                <a:lnTo>
                  <a:pt x="0" y="1128"/>
                </a:lnTo>
                <a:lnTo>
                  <a:pt x="3" y="1071"/>
                </a:lnTo>
                <a:lnTo>
                  <a:pt x="5" y="1012"/>
                </a:lnTo>
                <a:lnTo>
                  <a:pt x="12" y="957"/>
                </a:lnTo>
                <a:lnTo>
                  <a:pt x="24" y="901"/>
                </a:lnTo>
                <a:lnTo>
                  <a:pt x="36" y="846"/>
                </a:lnTo>
                <a:lnTo>
                  <a:pt x="50" y="794"/>
                </a:lnTo>
                <a:lnTo>
                  <a:pt x="69" y="742"/>
                </a:lnTo>
                <a:lnTo>
                  <a:pt x="90" y="690"/>
                </a:lnTo>
                <a:lnTo>
                  <a:pt x="112" y="640"/>
                </a:lnTo>
                <a:lnTo>
                  <a:pt x="138" y="593"/>
                </a:lnTo>
                <a:lnTo>
                  <a:pt x="164" y="545"/>
                </a:lnTo>
                <a:lnTo>
                  <a:pt x="194" y="498"/>
                </a:lnTo>
                <a:lnTo>
                  <a:pt x="225" y="455"/>
                </a:lnTo>
                <a:lnTo>
                  <a:pt x="258" y="413"/>
                </a:lnTo>
                <a:lnTo>
                  <a:pt x="294" y="370"/>
                </a:lnTo>
                <a:lnTo>
                  <a:pt x="332" y="332"/>
                </a:lnTo>
                <a:lnTo>
                  <a:pt x="369" y="294"/>
                </a:lnTo>
                <a:lnTo>
                  <a:pt x="412" y="259"/>
                </a:lnTo>
                <a:lnTo>
                  <a:pt x="455" y="226"/>
                </a:lnTo>
                <a:lnTo>
                  <a:pt x="497" y="195"/>
                </a:lnTo>
                <a:lnTo>
                  <a:pt x="544" y="164"/>
                </a:lnTo>
                <a:lnTo>
                  <a:pt x="592" y="138"/>
                </a:lnTo>
                <a:lnTo>
                  <a:pt x="639" y="112"/>
                </a:lnTo>
                <a:lnTo>
                  <a:pt x="689" y="90"/>
                </a:lnTo>
                <a:lnTo>
                  <a:pt x="741" y="69"/>
                </a:lnTo>
                <a:lnTo>
                  <a:pt x="793" y="50"/>
                </a:lnTo>
                <a:lnTo>
                  <a:pt x="845" y="36"/>
                </a:lnTo>
                <a:lnTo>
                  <a:pt x="899" y="24"/>
                </a:lnTo>
                <a:lnTo>
                  <a:pt x="956" y="15"/>
                </a:lnTo>
                <a:lnTo>
                  <a:pt x="1011" y="5"/>
                </a:lnTo>
                <a:lnTo>
                  <a:pt x="1070" y="3"/>
                </a:lnTo>
                <a:lnTo>
                  <a:pt x="1126" y="0"/>
                </a:lnTo>
                <a:lnTo>
                  <a:pt x="1126" y="0"/>
                </a:lnTo>
                <a:lnTo>
                  <a:pt x="1126" y="0"/>
                </a:lnTo>
                <a:close/>
                <a:moveTo>
                  <a:pt x="1126" y="285"/>
                </a:moveTo>
                <a:lnTo>
                  <a:pt x="1126" y="285"/>
                </a:lnTo>
                <a:lnTo>
                  <a:pt x="1084" y="285"/>
                </a:lnTo>
                <a:lnTo>
                  <a:pt x="1041" y="289"/>
                </a:lnTo>
                <a:lnTo>
                  <a:pt x="999" y="294"/>
                </a:lnTo>
                <a:lnTo>
                  <a:pt x="958" y="301"/>
                </a:lnTo>
                <a:lnTo>
                  <a:pt x="916" y="311"/>
                </a:lnTo>
                <a:lnTo>
                  <a:pt x="876" y="323"/>
                </a:lnTo>
                <a:lnTo>
                  <a:pt x="838" y="337"/>
                </a:lnTo>
                <a:lnTo>
                  <a:pt x="800" y="351"/>
                </a:lnTo>
                <a:lnTo>
                  <a:pt x="762" y="368"/>
                </a:lnTo>
                <a:lnTo>
                  <a:pt x="727" y="387"/>
                </a:lnTo>
                <a:lnTo>
                  <a:pt x="691" y="408"/>
                </a:lnTo>
                <a:lnTo>
                  <a:pt x="656" y="429"/>
                </a:lnTo>
                <a:lnTo>
                  <a:pt x="623" y="453"/>
                </a:lnTo>
                <a:lnTo>
                  <a:pt x="592" y="479"/>
                </a:lnTo>
                <a:lnTo>
                  <a:pt x="561" y="505"/>
                </a:lnTo>
                <a:lnTo>
                  <a:pt x="533" y="533"/>
                </a:lnTo>
                <a:lnTo>
                  <a:pt x="504" y="562"/>
                </a:lnTo>
                <a:lnTo>
                  <a:pt x="478" y="593"/>
                </a:lnTo>
                <a:lnTo>
                  <a:pt x="452" y="623"/>
                </a:lnTo>
                <a:lnTo>
                  <a:pt x="429" y="657"/>
                </a:lnTo>
                <a:lnTo>
                  <a:pt x="407" y="692"/>
                </a:lnTo>
                <a:lnTo>
                  <a:pt x="386" y="728"/>
                </a:lnTo>
                <a:lnTo>
                  <a:pt x="367" y="763"/>
                </a:lnTo>
                <a:lnTo>
                  <a:pt x="350" y="801"/>
                </a:lnTo>
                <a:lnTo>
                  <a:pt x="336" y="839"/>
                </a:lnTo>
                <a:lnTo>
                  <a:pt x="322" y="877"/>
                </a:lnTo>
                <a:lnTo>
                  <a:pt x="310" y="917"/>
                </a:lnTo>
                <a:lnTo>
                  <a:pt x="301" y="960"/>
                </a:lnTo>
                <a:lnTo>
                  <a:pt x="294" y="1000"/>
                </a:lnTo>
                <a:lnTo>
                  <a:pt x="289" y="1043"/>
                </a:lnTo>
                <a:lnTo>
                  <a:pt x="284" y="1085"/>
                </a:lnTo>
                <a:lnTo>
                  <a:pt x="284" y="1128"/>
                </a:lnTo>
                <a:lnTo>
                  <a:pt x="284" y="1128"/>
                </a:lnTo>
                <a:lnTo>
                  <a:pt x="284" y="1171"/>
                </a:lnTo>
                <a:lnTo>
                  <a:pt x="289" y="1213"/>
                </a:lnTo>
                <a:lnTo>
                  <a:pt x="294" y="1256"/>
                </a:lnTo>
                <a:lnTo>
                  <a:pt x="301" y="1296"/>
                </a:lnTo>
                <a:lnTo>
                  <a:pt x="310" y="1339"/>
                </a:lnTo>
                <a:lnTo>
                  <a:pt x="322" y="1379"/>
                </a:lnTo>
                <a:lnTo>
                  <a:pt x="336" y="1417"/>
                </a:lnTo>
                <a:lnTo>
                  <a:pt x="350" y="1455"/>
                </a:lnTo>
                <a:lnTo>
                  <a:pt x="367" y="1493"/>
                </a:lnTo>
                <a:lnTo>
                  <a:pt x="386" y="1528"/>
                </a:lnTo>
                <a:lnTo>
                  <a:pt x="407" y="1564"/>
                </a:lnTo>
                <a:lnTo>
                  <a:pt x="429" y="1599"/>
                </a:lnTo>
                <a:lnTo>
                  <a:pt x="452" y="1633"/>
                </a:lnTo>
                <a:lnTo>
                  <a:pt x="478" y="1663"/>
                </a:lnTo>
                <a:lnTo>
                  <a:pt x="504" y="1694"/>
                </a:lnTo>
                <a:lnTo>
                  <a:pt x="533" y="1723"/>
                </a:lnTo>
                <a:lnTo>
                  <a:pt x="561" y="1751"/>
                </a:lnTo>
                <a:lnTo>
                  <a:pt x="592" y="1777"/>
                </a:lnTo>
                <a:lnTo>
                  <a:pt x="623" y="1803"/>
                </a:lnTo>
                <a:lnTo>
                  <a:pt x="656" y="1827"/>
                </a:lnTo>
                <a:lnTo>
                  <a:pt x="691" y="1848"/>
                </a:lnTo>
                <a:lnTo>
                  <a:pt x="727" y="1869"/>
                </a:lnTo>
                <a:lnTo>
                  <a:pt x="762" y="1888"/>
                </a:lnTo>
                <a:lnTo>
                  <a:pt x="800" y="1905"/>
                </a:lnTo>
                <a:lnTo>
                  <a:pt x="838" y="1919"/>
                </a:lnTo>
                <a:lnTo>
                  <a:pt x="876" y="1933"/>
                </a:lnTo>
                <a:lnTo>
                  <a:pt x="916" y="1945"/>
                </a:lnTo>
                <a:lnTo>
                  <a:pt x="958" y="1955"/>
                </a:lnTo>
                <a:lnTo>
                  <a:pt x="999" y="1962"/>
                </a:lnTo>
                <a:lnTo>
                  <a:pt x="1041" y="1967"/>
                </a:lnTo>
                <a:lnTo>
                  <a:pt x="1084" y="1971"/>
                </a:lnTo>
                <a:lnTo>
                  <a:pt x="1126" y="1971"/>
                </a:lnTo>
                <a:lnTo>
                  <a:pt x="1126" y="1971"/>
                </a:lnTo>
                <a:lnTo>
                  <a:pt x="1169" y="1971"/>
                </a:lnTo>
                <a:lnTo>
                  <a:pt x="1212" y="1967"/>
                </a:lnTo>
                <a:lnTo>
                  <a:pt x="1254" y="1962"/>
                </a:lnTo>
                <a:lnTo>
                  <a:pt x="1294" y="1955"/>
                </a:lnTo>
                <a:lnTo>
                  <a:pt x="1337" y="1945"/>
                </a:lnTo>
                <a:lnTo>
                  <a:pt x="1377" y="1933"/>
                </a:lnTo>
                <a:lnTo>
                  <a:pt x="1415" y="1919"/>
                </a:lnTo>
                <a:lnTo>
                  <a:pt x="1453" y="1905"/>
                </a:lnTo>
                <a:lnTo>
                  <a:pt x="1491" y="1888"/>
                </a:lnTo>
                <a:lnTo>
                  <a:pt x="1526" y="1869"/>
                </a:lnTo>
                <a:lnTo>
                  <a:pt x="1562" y="1848"/>
                </a:lnTo>
                <a:lnTo>
                  <a:pt x="1597" y="1827"/>
                </a:lnTo>
                <a:lnTo>
                  <a:pt x="1630" y="1803"/>
                </a:lnTo>
                <a:lnTo>
                  <a:pt x="1661" y="1777"/>
                </a:lnTo>
                <a:lnTo>
                  <a:pt x="1692" y="1751"/>
                </a:lnTo>
                <a:lnTo>
                  <a:pt x="1720" y="1723"/>
                </a:lnTo>
                <a:lnTo>
                  <a:pt x="1749" y="1694"/>
                </a:lnTo>
                <a:lnTo>
                  <a:pt x="1775" y="1663"/>
                </a:lnTo>
                <a:lnTo>
                  <a:pt x="1801" y="1633"/>
                </a:lnTo>
                <a:lnTo>
                  <a:pt x="1824" y="1599"/>
                </a:lnTo>
                <a:lnTo>
                  <a:pt x="1846" y="1564"/>
                </a:lnTo>
                <a:lnTo>
                  <a:pt x="1867" y="1528"/>
                </a:lnTo>
                <a:lnTo>
                  <a:pt x="1886" y="1493"/>
                </a:lnTo>
                <a:lnTo>
                  <a:pt x="1902" y="1455"/>
                </a:lnTo>
                <a:lnTo>
                  <a:pt x="1917" y="1417"/>
                </a:lnTo>
                <a:lnTo>
                  <a:pt x="1931" y="1379"/>
                </a:lnTo>
                <a:lnTo>
                  <a:pt x="1943" y="1339"/>
                </a:lnTo>
                <a:lnTo>
                  <a:pt x="1952" y="1296"/>
                </a:lnTo>
                <a:lnTo>
                  <a:pt x="1959" y="1256"/>
                </a:lnTo>
                <a:lnTo>
                  <a:pt x="1964" y="1213"/>
                </a:lnTo>
                <a:lnTo>
                  <a:pt x="1969" y="1171"/>
                </a:lnTo>
                <a:lnTo>
                  <a:pt x="1969" y="1128"/>
                </a:lnTo>
                <a:lnTo>
                  <a:pt x="1969" y="1128"/>
                </a:lnTo>
                <a:lnTo>
                  <a:pt x="1969" y="1085"/>
                </a:lnTo>
                <a:lnTo>
                  <a:pt x="1964" y="1043"/>
                </a:lnTo>
                <a:lnTo>
                  <a:pt x="1959" y="1000"/>
                </a:lnTo>
                <a:lnTo>
                  <a:pt x="1952" y="960"/>
                </a:lnTo>
                <a:lnTo>
                  <a:pt x="1943" y="917"/>
                </a:lnTo>
                <a:lnTo>
                  <a:pt x="1931" y="877"/>
                </a:lnTo>
                <a:lnTo>
                  <a:pt x="1917" y="839"/>
                </a:lnTo>
                <a:lnTo>
                  <a:pt x="1902" y="801"/>
                </a:lnTo>
                <a:lnTo>
                  <a:pt x="1886" y="763"/>
                </a:lnTo>
                <a:lnTo>
                  <a:pt x="1867" y="728"/>
                </a:lnTo>
                <a:lnTo>
                  <a:pt x="1846" y="692"/>
                </a:lnTo>
                <a:lnTo>
                  <a:pt x="1824" y="657"/>
                </a:lnTo>
                <a:lnTo>
                  <a:pt x="1801" y="623"/>
                </a:lnTo>
                <a:lnTo>
                  <a:pt x="1775" y="593"/>
                </a:lnTo>
                <a:lnTo>
                  <a:pt x="1749" y="562"/>
                </a:lnTo>
                <a:lnTo>
                  <a:pt x="1720" y="533"/>
                </a:lnTo>
                <a:lnTo>
                  <a:pt x="1692" y="505"/>
                </a:lnTo>
                <a:lnTo>
                  <a:pt x="1661" y="479"/>
                </a:lnTo>
                <a:lnTo>
                  <a:pt x="1630" y="453"/>
                </a:lnTo>
                <a:lnTo>
                  <a:pt x="1597" y="429"/>
                </a:lnTo>
                <a:lnTo>
                  <a:pt x="1562" y="408"/>
                </a:lnTo>
                <a:lnTo>
                  <a:pt x="1526" y="387"/>
                </a:lnTo>
                <a:lnTo>
                  <a:pt x="1491" y="368"/>
                </a:lnTo>
                <a:lnTo>
                  <a:pt x="1453" y="351"/>
                </a:lnTo>
                <a:lnTo>
                  <a:pt x="1415" y="337"/>
                </a:lnTo>
                <a:lnTo>
                  <a:pt x="1377" y="323"/>
                </a:lnTo>
                <a:lnTo>
                  <a:pt x="1337" y="311"/>
                </a:lnTo>
                <a:lnTo>
                  <a:pt x="1294" y="301"/>
                </a:lnTo>
                <a:lnTo>
                  <a:pt x="1254" y="294"/>
                </a:lnTo>
                <a:lnTo>
                  <a:pt x="1212" y="289"/>
                </a:lnTo>
                <a:lnTo>
                  <a:pt x="1169" y="285"/>
                </a:lnTo>
                <a:lnTo>
                  <a:pt x="1126" y="285"/>
                </a:lnTo>
                <a:lnTo>
                  <a:pt x="1126" y="285"/>
                </a:lnTo>
                <a:lnTo>
                  <a:pt x="1126" y="285"/>
                </a:lnTo>
                <a:close/>
                <a:moveTo>
                  <a:pt x="1377" y="678"/>
                </a:moveTo>
                <a:lnTo>
                  <a:pt x="1126" y="927"/>
                </a:lnTo>
                <a:lnTo>
                  <a:pt x="876" y="678"/>
                </a:lnTo>
                <a:lnTo>
                  <a:pt x="876" y="678"/>
                </a:lnTo>
                <a:lnTo>
                  <a:pt x="866" y="668"/>
                </a:lnTo>
                <a:lnTo>
                  <a:pt x="854" y="659"/>
                </a:lnTo>
                <a:lnTo>
                  <a:pt x="831" y="645"/>
                </a:lnTo>
                <a:lnTo>
                  <a:pt x="805" y="638"/>
                </a:lnTo>
                <a:lnTo>
                  <a:pt x="776" y="635"/>
                </a:lnTo>
                <a:lnTo>
                  <a:pt x="750" y="638"/>
                </a:lnTo>
                <a:lnTo>
                  <a:pt x="722" y="645"/>
                </a:lnTo>
                <a:lnTo>
                  <a:pt x="698" y="659"/>
                </a:lnTo>
                <a:lnTo>
                  <a:pt x="686" y="668"/>
                </a:lnTo>
                <a:lnTo>
                  <a:pt x="677" y="678"/>
                </a:lnTo>
                <a:lnTo>
                  <a:pt x="677" y="678"/>
                </a:lnTo>
                <a:lnTo>
                  <a:pt x="667" y="687"/>
                </a:lnTo>
                <a:lnTo>
                  <a:pt x="658" y="699"/>
                </a:lnTo>
                <a:lnTo>
                  <a:pt x="644" y="723"/>
                </a:lnTo>
                <a:lnTo>
                  <a:pt x="637" y="751"/>
                </a:lnTo>
                <a:lnTo>
                  <a:pt x="634" y="777"/>
                </a:lnTo>
                <a:lnTo>
                  <a:pt x="637" y="806"/>
                </a:lnTo>
                <a:lnTo>
                  <a:pt x="644" y="832"/>
                </a:lnTo>
                <a:lnTo>
                  <a:pt x="658" y="856"/>
                </a:lnTo>
                <a:lnTo>
                  <a:pt x="667" y="867"/>
                </a:lnTo>
                <a:lnTo>
                  <a:pt x="677" y="877"/>
                </a:lnTo>
                <a:lnTo>
                  <a:pt x="925" y="1128"/>
                </a:lnTo>
                <a:lnTo>
                  <a:pt x="677" y="1379"/>
                </a:lnTo>
                <a:lnTo>
                  <a:pt x="677" y="1379"/>
                </a:lnTo>
                <a:lnTo>
                  <a:pt x="667" y="1389"/>
                </a:lnTo>
                <a:lnTo>
                  <a:pt x="658" y="1400"/>
                </a:lnTo>
                <a:lnTo>
                  <a:pt x="644" y="1424"/>
                </a:lnTo>
                <a:lnTo>
                  <a:pt x="637" y="1450"/>
                </a:lnTo>
                <a:lnTo>
                  <a:pt x="634" y="1479"/>
                </a:lnTo>
                <a:lnTo>
                  <a:pt x="637" y="1505"/>
                </a:lnTo>
                <a:lnTo>
                  <a:pt x="644" y="1533"/>
                </a:lnTo>
                <a:lnTo>
                  <a:pt x="658" y="1557"/>
                </a:lnTo>
                <a:lnTo>
                  <a:pt x="667" y="1569"/>
                </a:lnTo>
                <a:lnTo>
                  <a:pt x="677" y="1578"/>
                </a:lnTo>
                <a:lnTo>
                  <a:pt x="677" y="1578"/>
                </a:lnTo>
                <a:lnTo>
                  <a:pt x="686" y="1588"/>
                </a:lnTo>
                <a:lnTo>
                  <a:pt x="698" y="1597"/>
                </a:lnTo>
                <a:lnTo>
                  <a:pt x="722" y="1611"/>
                </a:lnTo>
                <a:lnTo>
                  <a:pt x="750" y="1618"/>
                </a:lnTo>
                <a:lnTo>
                  <a:pt x="776" y="1621"/>
                </a:lnTo>
                <a:lnTo>
                  <a:pt x="805" y="1618"/>
                </a:lnTo>
                <a:lnTo>
                  <a:pt x="831" y="1611"/>
                </a:lnTo>
                <a:lnTo>
                  <a:pt x="854" y="1597"/>
                </a:lnTo>
                <a:lnTo>
                  <a:pt x="866" y="1588"/>
                </a:lnTo>
                <a:lnTo>
                  <a:pt x="876" y="1578"/>
                </a:lnTo>
                <a:lnTo>
                  <a:pt x="1126" y="1329"/>
                </a:lnTo>
                <a:lnTo>
                  <a:pt x="1377" y="1578"/>
                </a:lnTo>
                <a:lnTo>
                  <a:pt x="1377" y="1578"/>
                </a:lnTo>
                <a:lnTo>
                  <a:pt x="1387" y="1588"/>
                </a:lnTo>
                <a:lnTo>
                  <a:pt x="1398" y="1597"/>
                </a:lnTo>
                <a:lnTo>
                  <a:pt x="1422" y="1611"/>
                </a:lnTo>
                <a:lnTo>
                  <a:pt x="1448" y="1618"/>
                </a:lnTo>
                <a:lnTo>
                  <a:pt x="1477" y="1621"/>
                </a:lnTo>
                <a:lnTo>
                  <a:pt x="1503" y="1618"/>
                </a:lnTo>
                <a:lnTo>
                  <a:pt x="1531" y="1611"/>
                </a:lnTo>
                <a:lnTo>
                  <a:pt x="1555" y="1597"/>
                </a:lnTo>
                <a:lnTo>
                  <a:pt x="1566" y="1588"/>
                </a:lnTo>
                <a:lnTo>
                  <a:pt x="1576" y="1578"/>
                </a:lnTo>
                <a:lnTo>
                  <a:pt x="1576" y="1578"/>
                </a:lnTo>
                <a:lnTo>
                  <a:pt x="1585" y="1569"/>
                </a:lnTo>
                <a:lnTo>
                  <a:pt x="1595" y="1557"/>
                </a:lnTo>
                <a:lnTo>
                  <a:pt x="1609" y="1533"/>
                </a:lnTo>
                <a:lnTo>
                  <a:pt x="1616" y="1505"/>
                </a:lnTo>
                <a:lnTo>
                  <a:pt x="1618" y="1479"/>
                </a:lnTo>
                <a:lnTo>
                  <a:pt x="1616" y="1450"/>
                </a:lnTo>
                <a:lnTo>
                  <a:pt x="1609" y="1424"/>
                </a:lnTo>
                <a:lnTo>
                  <a:pt x="1595" y="1400"/>
                </a:lnTo>
                <a:lnTo>
                  <a:pt x="1585" y="1389"/>
                </a:lnTo>
                <a:lnTo>
                  <a:pt x="1576" y="1379"/>
                </a:lnTo>
                <a:lnTo>
                  <a:pt x="1327" y="1128"/>
                </a:lnTo>
                <a:lnTo>
                  <a:pt x="1576" y="877"/>
                </a:lnTo>
                <a:lnTo>
                  <a:pt x="1576" y="877"/>
                </a:lnTo>
                <a:lnTo>
                  <a:pt x="1585" y="867"/>
                </a:lnTo>
                <a:lnTo>
                  <a:pt x="1595" y="856"/>
                </a:lnTo>
                <a:lnTo>
                  <a:pt x="1609" y="832"/>
                </a:lnTo>
                <a:lnTo>
                  <a:pt x="1616" y="806"/>
                </a:lnTo>
                <a:lnTo>
                  <a:pt x="1618" y="777"/>
                </a:lnTo>
                <a:lnTo>
                  <a:pt x="1616" y="751"/>
                </a:lnTo>
                <a:lnTo>
                  <a:pt x="1609" y="723"/>
                </a:lnTo>
                <a:lnTo>
                  <a:pt x="1595" y="699"/>
                </a:lnTo>
                <a:lnTo>
                  <a:pt x="1585" y="687"/>
                </a:lnTo>
                <a:lnTo>
                  <a:pt x="1576" y="678"/>
                </a:lnTo>
                <a:lnTo>
                  <a:pt x="1576" y="678"/>
                </a:lnTo>
                <a:lnTo>
                  <a:pt x="1566" y="668"/>
                </a:lnTo>
                <a:lnTo>
                  <a:pt x="1555" y="659"/>
                </a:lnTo>
                <a:lnTo>
                  <a:pt x="1531" y="645"/>
                </a:lnTo>
                <a:lnTo>
                  <a:pt x="1503" y="638"/>
                </a:lnTo>
                <a:lnTo>
                  <a:pt x="1477" y="635"/>
                </a:lnTo>
                <a:lnTo>
                  <a:pt x="1448" y="638"/>
                </a:lnTo>
                <a:lnTo>
                  <a:pt x="1422" y="645"/>
                </a:lnTo>
                <a:lnTo>
                  <a:pt x="1398" y="659"/>
                </a:lnTo>
                <a:lnTo>
                  <a:pt x="1387" y="668"/>
                </a:lnTo>
                <a:lnTo>
                  <a:pt x="1377" y="678"/>
                </a:lnTo>
                <a:lnTo>
                  <a:pt x="1377" y="678"/>
                </a:lnTo>
                <a:lnTo>
                  <a:pt x="1377" y="6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3" name="Freeform 38"/>
          <p:cNvSpPr>
            <a:spLocks noChangeAspect="1" noEditPoints="1"/>
          </p:cNvSpPr>
          <p:nvPr/>
        </p:nvSpPr>
        <p:spPr bwMode="auto">
          <a:xfrm>
            <a:off x="9989957" y="4680471"/>
            <a:ext cx="343112" cy="331929"/>
          </a:xfrm>
          <a:custGeom>
            <a:avLst/>
            <a:gdLst>
              <a:gd name="T0" fmla="*/ 1296 w 2332"/>
              <a:gd name="T1" fmla="*/ 12 h 2256"/>
              <a:gd name="T2" fmla="*/ 1563 w 2332"/>
              <a:gd name="T3" fmla="*/ 88 h 2256"/>
              <a:gd name="T4" fmla="*/ 1798 w 2332"/>
              <a:gd name="T5" fmla="*/ 226 h 2256"/>
              <a:gd name="T6" fmla="*/ 2091 w 2332"/>
              <a:gd name="T7" fmla="*/ 162 h 2256"/>
              <a:gd name="T8" fmla="*/ 2190 w 2332"/>
              <a:gd name="T9" fmla="*/ 119 h 2256"/>
              <a:gd name="T10" fmla="*/ 2292 w 2332"/>
              <a:gd name="T11" fmla="*/ 162 h 2256"/>
              <a:gd name="T12" fmla="*/ 2330 w 2332"/>
              <a:gd name="T13" fmla="*/ 235 h 2256"/>
              <a:gd name="T14" fmla="*/ 2301 w 2332"/>
              <a:gd name="T15" fmla="*/ 351 h 2256"/>
              <a:gd name="T16" fmla="*/ 2141 w 2332"/>
              <a:gd name="T17" fmla="*/ 642 h 2256"/>
              <a:gd name="T18" fmla="*/ 2221 w 2332"/>
              <a:gd name="T19" fmla="*/ 863 h 2256"/>
              <a:gd name="T20" fmla="*/ 2252 w 2332"/>
              <a:gd name="T21" fmla="*/ 1090 h 2256"/>
              <a:gd name="T22" fmla="*/ 2235 w 2332"/>
              <a:gd name="T23" fmla="*/ 1318 h 2256"/>
              <a:gd name="T24" fmla="*/ 2174 w 2332"/>
              <a:gd name="T25" fmla="*/ 1535 h 2256"/>
              <a:gd name="T26" fmla="*/ 2070 w 2332"/>
              <a:gd name="T27" fmla="*/ 1742 h 2256"/>
              <a:gd name="T28" fmla="*/ 1921 w 2332"/>
              <a:gd name="T29" fmla="*/ 1924 h 2256"/>
              <a:gd name="T30" fmla="*/ 1743 w 2332"/>
              <a:gd name="T31" fmla="*/ 2068 h 2256"/>
              <a:gd name="T32" fmla="*/ 1497 w 2332"/>
              <a:gd name="T33" fmla="*/ 2192 h 2256"/>
              <a:gd name="T34" fmla="*/ 1232 w 2332"/>
              <a:gd name="T35" fmla="*/ 2251 h 2256"/>
              <a:gd name="T36" fmla="*/ 965 w 2332"/>
              <a:gd name="T37" fmla="*/ 2244 h 2256"/>
              <a:gd name="T38" fmla="*/ 702 w 2332"/>
              <a:gd name="T39" fmla="*/ 2173 h 2256"/>
              <a:gd name="T40" fmla="*/ 461 w 2332"/>
              <a:gd name="T41" fmla="*/ 2038 h 2256"/>
              <a:gd name="T42" fmla="*/ 291 w 2332"/>
              <a:gd name="T43" fmla="*/ 1881 h 2256"/>
              <a:gd name="T44" fmla="*/ 130 w 2332"/>
              <a:gd name="T45" fmla="*/ 1652 h 2256"/>
              <a:gd name="T46" fmla="*/ 33 w 2332"/>
              <a:gd name="T47" fmla="*/ 1396 h 2256"/>
              <a:gd name="T48" fmla="*/ 0 w 2332"/>
              <a:gd name="T49" fmla="*/ 1128 h 2256"/>
              <a:gd name="T50" fmla="*/ 33 w 2332"/>
              <a:gd name="T51" fmla="*/ 860 h 2256"/>
              <a:gd name="T52" fmla="*/ 130 w 2332"/>
              <a:gd name="T53" fmla="*/ 605 h 2256"/>
              <a:gd name="T54" fmla="*/ 291 w 2332"/>
              <a:gd name="T55" fmla="*/ 375 h 2256"/>
              <a:gd name="T56" fmla="*/ 454 w 2332"/>
              <a:gd name="T57" fmla="*/ 226 h 2256"/>
              <a:gd name="T58" fmla="*/ 688 w 2332"/>
              <a:gd name="T59" fmla="*/ 90 h 2256"/>
              <a:gd name="T60" fmla="*/ 955 w 2332"/>
              <a:gd name="T61" fmla="*/ 15 h 2256"/>
              <a:gd name="T62" fmla="*/ 1126 w 2332"/>
              <a:gd name="T63" fmla="*/ 0 h 2256"/>
              <a:gd name="T64" fmla="*/ 674 w 2332"/>
              <a:gd name="T65" fmla="*/ 1102 h 2256"/>
              <a:gd name="T66" fmla="*/ 686 w 2332"/>
              <a:gd name="T67" fmla="*/ 969 h 2256"/>
              <a:gd name="T68" fmla="*/ 726 w 2332"/>
              <a:gd name="T69" fmla="*/ 929 h 2256"/>
              <a:gd name="T70" fmla="*/ 858 w 2332"/>
              <a:gd name="T71" fmla="*/ 915 h 2256"/>
              <a:gd name="T72" fmla="*/ 1719 w 2332"/>
              <a:gd name="T73" fmla="*/ 531 h 2256"/>
              <a:gd name="T74" fmla="*/ 1587 w 2332"/>
              <a:gd name="T75" fmla="*/ 424 h 2256"/>
              <a:gd name="T76" fmla="*/ 1402 w 2332"/>
              <a:gd name="T77" fmla="*/ 332 h 2256"/>
              <a:gd name="T78" fmla="*/ 1206 w 2332"/>
              <a:gd name="T79" fmla="*/ 289 h 2256"/>
              <a:gd name="T80" fmla="*/ 1005 w 2332"/>
              <a:gd name="T81" fmla="*/ 294 h 2256"/>
              <a:gd name="T82" fmla="*/ 809 w 2332"/>
              <a:gd name="T83" fmla="*/ 346 h 2256"/>
              <a:gd name="T84" fmla="*/ 629 w 2332"/>
              <a:gd name="T85" fmla="*/ 448 h 2256"/>
              <a:gd name="T86" fmla="*/ 501 w 2332"/>
              <a:gd name="T87" fmla="*/ 564 h 2256"/>
              <a:gd name="T88" fmla="*/ 380 w 2332"/>
              <a:gd name="T89" fmla="*/ 737 h 2256"/>
              <a:gd name="T90" fmla="*/ 307 w 2332"/>
              <a:gd name="T91" fmla="*/ 927 h 2256"/>
              <a:gd name="T92" fmla="*/ 283 w 2332"/>
              <a:gd name="T93" fmla="*/ 1128 h 2256"/>
              <a:gd name="T94" fmla="*/ 307 w 2332"/>
              <a:gd name="T95" fmla="*/ 1329 h 2256"/>
              <a:gd name="T96" fmla="*/ 380 w 2332"/>
              <a:gd name="T97" fmla="*/ 1519 h 2256"/>
              <a:gd name="T98" fmla="*/ 501 w 2332"/>
              <a:gd name="T99" fmla="*/ 1692 h 2256"/>
              <a:gd name="T100" fmla="*/ 629 w 2332"/>
              <a:gd name="T101" fmla="*/ 1808 h 2256"/>
              <a:gd name="T102" fmla="*/ 809 w 2332"/>
              <a:gd name="T103" fmla="*/ 1910 h 2256"/>
              <a:gd name="T104" fmla="*/ 1005 w 2332"/>
              <a:gd name="T105" fmla="*/ 1962 h 2256"/>
              <a:gd name="T106" fmla="*/ 1206 w 2332"/>
              <a:gd name="T107" fmla="*/ 1967 h 2256"/>
              <a:gd name="T108" fmla="*/ 1402 w 2332"/>
              <a:gd name="T109" fmla="*/ 1924 h 2256"/>
              <a:gd name="T110" fmla="*/ 1587 w 2332"/>
              <a:gd name="T111" fmla="*/ 1832 h 2256"/>
              <a:gd name="T112" fmla="*/ 1719 w 2332"/>
              <a:gd name="T113" fmla="*/ 1723 h 2256"/>
              <a:gd name="T114" fmla="*/ 1902 w 2332"/>
              <a:gd name="T115" fmla="*/ 1455 h 2256"/>
              <a:gd name="T116" fmla="*/ 1968 w 2332"/>
              <a:gd name="T117" fmla="*/ 1147 h 2256"/>
              <a:gd name="T118" fmla="*/ 1913 w 2332"/>
              <a:gd name="T119" fmla="*/ 830 h 2256"/>
              <a:gd name="T120" fmla="*/ 1182 w 2332"/>
              <a:gd name="T121" fmla="*/ 1467 h 2256"/>
              <a:gd name="T122" fmla="*/ 1052 w 2332"/>
              <a:gd name="T123" fmla="*/ 1481 h 2256"/>
              <a:gd name="T124" fmla="*/ 705 w 2332"/>
              <a:gd name="T125" fmla="*/ 1147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32" h="2256">
                <a:moveTo>
                  <a:pt x="1126" y="0"/>
                </a:moveTo>
                <a:lnTo>
                  <a:pt x="1126" y="0"/>
                </a:lnTo>
                <a:lnTo>
                  <a:pt x="1182" y="3"/>
                </a:lnTo>
                <a:lnTo>
                  <a:pt x="1239" y="5"/>
                </a:lnTo>
                <a:lnTo>
                  <a:pt x="1296" y="12"/>
                </a:lnTo>
                <a:lnTo>
                  <a:pt x="1353" y="24"/>
                </a:lnTo>
                <a:lnTo>
                  <a:pt x="1407" y="36"/>
                </a:lnTo>
                <a:lnTo>
                  <a:pt x="1459" y="50"/>
                </a:lnTo>
                <a:lnTo>
                  <a:pt x="1511" y="69"/>
                </a:lnTo>
                <a:lnTo>
                  <a:pt x="1563" y="88"/>
                </a:lnTo>
                <a:lnTo>
                  <a:pt x="1613" y="112"/>
                </a:lnTo>
                <a:lnTo>
                  <a:pt x="1660" y="138"/>
                </a:lnTo>
                <a:lnTo>
                  <a:pt x="1708" y="164"/>
                </a:lnTo>
                <a:lnTo>
                  <a:pt x="1755" y="192"/>
                </a:lnTo>
                <a:lnTo>
                  <a:pt x="1798" y="226"/>
                </a:lnTo>
                <a:lnTo>
                  <a:pt x="1840" y="259"/>
                </a:lnTo>
                <a:lnTo>
                  <a:pt x="1880" y="294"/>
                </a:lnTo>
                <a:lnTo>
                  <a:pt x="1921" y="332"/>
                </a:lnTo>
                <a:lnTo>
                  <a:pt x="2091" y="162"/>
                </a:lnTo>
                <a:lnTo>
                  <a:pt x="2091" y="162"/>
                </a:lnTo>
                <a:lnTo>
                  <a:pt x="2100" y="152"/>
                </a:lnTo>
                <a:lnTo>
                  <a:pt x="2112" y="143"/>
                </a:lnTo>
                <a:lnTo>
                  <a:pt x="2138" y="131"/>
                </a:lnTo>
                <a:lnTo>
                  <a:pt x="2164" y="121"/>
                </a:lnTo>
                <a:lnTo>
                  <a:pt x="2190" y="119"/>
                </a:lnTo>
                <a:lnTo>
                  <a:pt x="2219" y="121"/>
                </a:lnTo>
                <a:lnTo>
                  <a:pt x="2245" y="131"/>
                </a:lnTo>
                <a:lnTo>
                  <a:pt x="2268" y="143"/>
                </a:lnTo>
                <a:lnTo>
                  <a:pt x="2280" y="152"/>
                </a:lnTo>
                <a:lnTo>
                  <a:pt x="2292" y="162"/>
                </a:lnTo>
                <a:lnTo>
                  <a:pt x="2292" y="162"/>
                </a:lnTo>
                <a:lnTo>
                  <a:pt x="2301" y="171"/>
                </a:lnTo>
                <a:lnTo>
                  <a:pt x="2308" y="183"/>
                </a:lnTo>
                <a:lnTo>
                  <a:pt x="2323" y="209"/>
                </a:lnTo>
                <a:lnTo>
                  <a:pt x="2330" y="235"/>
                </a:lnTo>
                <a:lnTo>
                  <a:pt x="2332" y="261"/>
                </a:lnTo>
                <a:lnTo>
                  <a:pt x="2330" y="289"/>
                </a:lnTo>
                <a:lnTo>
                  <a:pt x="2323" y="316"/>
                </a:lnTo>
                <a:lnTo>
                  <a:pt x="2308" y="339"/>
                </a:lnTo>
                <a:lnTo>
                  <a:pt x="2301" y="351"/>
                </a:lnTo>
                <a:lnTo>
                  <a:pt x="2292" y="363"/>
                </a:lnTo>
                <a:lnTo>
                  <a:pt x="2096" y="557"/>
                </a:lnTo>
                <a:lnTo>
                  <a:pt x="2096" y="557"/>
                </a:lnTo>
                <a:lnTo>
                  <a:pt x="2119" y="600"/>
                </a:lnTo>
                <a:lnTo>
                  <a:pt x="2141" y="642"/>
                </a:lnTo>
                <a:lnTo>
                  <a:pt x="2162" y="685"/>
                </a:lnTo>
                <a:lnTo>
                  <a:pt x="2178" y="728"/>
                </a:lnTo>
                <a:lnTo>
                  <a:pt x="2195" y="773"/>
                </a:lnTo>
                <a:lnTo>
                  <a:pt x="2209" y="818"/>
                </a:lnTo>
                <a:lnTo>
                  <a:pt x="2221" y="863"/>
                </a:lnTo>
                <a:lnTo>
                  <a:pt x="2230" y="908"/>
                </a:lnTo>
                <a:lnTo>
                  <a:pt x="2238" y="953"/>
                </a:lnTo>
                <a:lnTo>
                  <a:pt x="2245" y="998"/>
                </a:lnTo>
                <a:lnTo>
                  <a:pt x="2249" y="1043"/>
                </a:lnTo>
                <a:lnTo>
                  <a:pt x="2252" y="1090"/>
                </a:lnTo>
                <a:lnTo>
                  <a:pt x="2252" y="1135"/>
                </a:lnTo>
                <a:lnTo>
                  <a:pt x="2249" y="1180"/>
                </a:lnTo>
                <a:lnTo>
                  <a:pt x="2247" y="1225"/>
                </a:lnTo>
                <a:lnTo>
                  <a:pt x="2242" y="1273"/>
                </a:lnTo>
                <a:lnTo>
                  <a:pt x="2235" y="1318"/>
                </a:lnTo>
                <a:lnTo>
                  <a:pt x="2228" y="1360"/>
                </a:lnTo>
                <a:lnTo>
                  <a:pt x="2216" y="1405"/>
                </a:lnTo>
                <a:lnTo>
                  <a:pt x="2204" y="1450"/>
                </a:lnTo>
                <a:lnTo>
                  <a:pt x="2190" y="1493"/>
                </a:lnTo>
                <a:lnTo>
                  <a:pt x="2174" y="1535"/>
                </a:lnTo>
                <a:lnTo>
                  <a:pt x="2157" y="1578"/>
                </a:lnTo>
                <a:lnTo>
                  <a:pt x="2138" y="1621"/>
                </a:lnTo>
                <a:lnTo>
                  <a:pt x="2117" y="1661"/>
                </a:lnTo>
                <a:lnTo>
                  <a:pt x="2093" y="1701"/>
                </a:lnTo>
                <a:lnTo>
                  <a:pt x="2070" y="1742"/>
                </a:lnTo>
                <a:lnTo>
                  <a:pt x="2044" y="1779"/>
                </a:lnTo>
                <a:lnTo>
                  <a:pt x="2015" y="1817"/>
                </a:lnTo>
                <a:lnTo>
                  <a:pt x="1984" y="1855"/>
                </a:lnTo>
                <a:lnTo>
                  <a:pt x="1954" y="1891"/>
                </a:lnTo>
                <a:lnTo>
                  <a:pt x="1921" y="1924"/>
                </a:lnTo>
                <a:lnTo>
                  <a:pt x="1921" y="1924"/>
                </a:lnTo>
                <a:lnTo>
                  <a:pt x="1878" y="1964"/>
                </a:lnTo>
                <a:lnTo>
                  <a:pt x="1835" y="2002"/>
                </a:lnTo>
                <a:lnTo>
                  <a:pt x="1790" y="2038"/>
                </a:lnTo>
                <a:lnTo>
                  <a:pt x="1743" y="2068"/>
                </a:lnTo>
                <a:lnTo>
                  <a:pt x="1696" y="2099"/>
                </a:lnTo>
                <a:lnTo>
                  <a:pt x="1648" y="2125"/>
                </a:lnTo>
                <a:lnTo>
                  <a:pt x="1599" y="2151"/>
                </a:lnTo>
                <a:lnTo>
                  <a:pt x="1549" y="2173"/>
                </a:lnTo>
                <a:lnTo>
                  <a:pt x="1497" y="2192"/>
                </a:lnTo>
                <a:lnTo>
                  <a:pt x="1445" y="2208"/>
                </a:lnTo>
                <a:lnTo>
                  <a:pt x="1393" y="2222"/>
                </a:lnTo>
                <a:lnTo>
                  <a:pt x="1341" y="2234"/>
                </a:lnTo>
                <a:lnTo>
                  <a:pt x="1287" y="2244"/>
                </a:lnTo>
                <a:lnTo>
                  <a:pt x="1232" y="2251"/>
                </a:lnTo>
                <a:lnTo>
                  <a:pt x="1180" y="2253"/>
                </a:lnTo>
                <a:lnTo>
                  <a:pt x="1126" y="2256"/>
                </a:lnTo>
                <a:lnTo>
                  <a:pt x="1071" y="2253"/>
                </a:lnTo>
                <a:lnTo>
                  <a:pt x="1017" y="2251"/>
                </a:lnTo>
                <a:lnTo>
                  <a:pt x="965" y="2244"/>
                </a:lnTo>
                <a:lnTo>
                  <a:pt x="910" y="2234"/>
                </a:lnTo>
                <a:lnTo>
                  <a:pt x="858" y="2222"/>
                </a:lnTo>
                <a:lnTo>
                  <a:pt x="806" y="2208"/>
                </a:lnTo>
                <a:lnTo>
                  <a:pt x="754" y="2192"/>
                </a:lnTo>
                <a:lnTo>
                  <a:pt x="702" y="2173"/>
                </a:lnTo>
                <a:lnTo>
                  <a:pt x="653" y="2151"/>
                </a:lnTo>
                <a:lnTo>
                  <a:pt x="603" y="2125"/>
                </a:lnTo>
                <a:lnTo>
                  <a:pt x="556" y="2099"/>
                </a:lnTo>
                <a:lnTo>
                  <a:pt x="506" y="2068"/>
                </a:lnTo>
                <a:lnTo>
                  <a:pt x="461" y="2038"/>
                </a:lnTo>
                <a:lnTo>
                  <a:pt x="416" y="2002"/>
                </a:lnTo>
                <a:lnTo>
                  <a:pt x="373" y="1964"/>
                </a:lnTo>
                <a:lnTo>
                  <a:pt x="331" y="1924"/>
                </a:lnTo>
                <a:lnTo>
                  <a:pt x="331" y="1924"/>
                </a:lnTo>
                <a:lnTo>
                  <a:pt x="291" y="1881"/>
                </a:lnTo>
                <a:lnTo>
                  <a:pt x="253" y="1839"/>
                </a:lnTo>
                <a:lnTo>
                  <a:pt x="217" y="1794"/>
                </a:lnTo>
                <a:lnTo>
                  <a:pt x="187" y="1746"/>
                </a:lnTo>
                <a:lnTo>
                  <a:pt x="156" y="1699"/>
                </a:lnTo>
                <a:lnTo>
                  <a:pt x="130" y="1652"/>
                </a:lnTo>
                <a:lnTo>
                  <a:pt x="104" y="1602"/>
                </a:lnTo>
                <a:lnTo>
                  <a:pt x="82" y="1552"/>
                </a:lnTo>
                <a:lnTo>
                  <a:pt x="63" y="1500"/>
                </a:lnTo>
                <a:lnTo>
                  <a:pt x="47" y="1448"/>
                </a:lnTo>
                <a:lnTo>
                  <a:pt x="33" y="1396"/>
                </a:lnTo>
                <a:lnTo>
                  <a:pt x="21" y="1344"/>
                </a:lnTo>
                <a:lnTo>
                  <a:pt x="11" y="1289"/>
                </a:lnTo>
                <a:lnTo>
                  <a:pt x="4" y="1237"/>
                </a:lnTo>
                <a:lnTo>
                  <a:pt x="2" y="1183"/>
                </a:lnTo>
                <a:lnTo>
                  <a:pt x="0" y="1128"/>
                </a:lnTo>
                <a:lnTo>
                  <a:pt x="2" y="1074"/>
                </a:lnTo>
                <a:lnTo>
                  <a:pt x="4" y="1019"/>
                </a:lnTo>
                <a:lnTo>
                  <a:pt x="11" y="967"/>
                </a:lnTo>
                <a:lnTo>
                  <a:pt x="21" y="912"/>
                </a:lnTo>
                <a:lnTo>
                  <a:pt x="33" y="860"/>
                </a:lnTo>
                <a:lnTo>
                  <a:pt x="47" y="808"/>
                </a:lnTo>
                <a:lnTo>
                  <a:pt x="63" y="756"/>
                </a:lnTo>
                <a:lnTo>
                  <a:pt x="82" y="704"/>
                </a:lnTo>
                <a:lnTo>
                  <a:pt x="104" y="654"/>
                </a:lnTo>
                <a:lnTo>
                  <a:pt x="130" y="605"/>
                </a:lnTo>
                <a:lnTo>
                  <a:pt x="156" y="557"/>
                </a:lnTo>
                <a:lnTo>
                  <a:pt x="187" y="510"/>
                </a:lnTo>
                <a:lnTo>
                  <a:pt x="217" y="462"/>
                </a:lnTo>
                <a:lnTo>
                  <a:pt x="253" y="417"/>
                </a:lnTo>
                <a:lnTo>
                  <a:pt x="291" y="375"/>
                </a:lnTo>
                <a:lnTo>
                  <a:pt x="331" y="332"/>
                </a:lnTo>
                <a:lnTo>
                  <a:pt x="331" y="332"/>
                </a:lnTo>
                <a:lnTo>
                  <a:pt x="369" y="294"/>
                </a:lnTo>
                <a:lnTo>
                  <a:pt x="411" y="259"/>
                </a:lnTo>
                <a:lnTo>
                  <a:pt x="454" y="226"/>
                </a:lnTo>
                <a:lnTo>
                  <a:pt x="496" y="195"/>
                </a:lnTo>
                <a:lnTo>
                  <a:pt x="544" y="164"/>
                </a:lnTo>
                <a:lnTo>
                  <a:pt x="591" y="138"/>
                </a:lnTo>
                <a:lnTo>
                  <a:pt x="638" y="112"/>
                </a:lnTo>
                <a:lnTo>
                  <a:pt x="688" y="90"/>
                </a:lnTo>
                <a:lnTo>
                  <a:pt x="740" y="69"/>
                </a:lnTo>
                <a:lnTo>
                  <a:pt x="792" y="50"/>
                </a:lnTo>
                <a:lnTo>
                  <a:pt x="844" y="36"/>
                </a:lnTo>
                <a:lnTo>
                  <a:pt x="899" y="24"/>
                </a:lnTo>
                <a:lnTo>
                  <a:pt x="955" y="15"/>
                </a:lnTo>
                <a:lnTo>
                  <a:pt x="1010" y="5"/>
                </a:lnTo>
                <a:lnTo>
                  <a:pt x="1069" y="3"/>
                </a:lnTo>
                <a:lnTo>
                  <a:pt x="1126" y="0"/>
                </a:lnTo>
                <a:lnTo>
                  <a:pt x="1126" y="0"/>
                </a:lnTo>
                <a:lnTo>
                  <a:pt x="1126" y="0"/>
                </a:lnTo>
                <a:close/>
                <a:moveTo>
                  <a:pt x="705" y="1147"/>
                </a:moveTo>
                <a:lnTo>
                  <a:pt x="705" y="1147"/>
                </a:lnTo>
                <a:lnTo>
                  <a:pt x="695" y="1138"/>
                </a:lnTo>
                <a:lnTo>
                  <a:pt x="686" y="1126"/>
                </a:lnTo>
                <a:lnTo>
                  <a:pt x="674" y="1102"/>
                </a:lnTo>
                <a:lnTo>
                  <a:pt x="667" y="1076"/>
                </a:lnTo>
                <a:lnTo>
                  <a:pt x="662" y="1048"/>
                </a:lnTo>
                <a:lnTo>
                  <a:pt x="667" y="1021"/>
                </a:lnTo>
                <a:lnTo>
                  <a:pt x="674" y="993"/>
                </a:lnTo>
                <a:lnTo>
                  <a:pt x="686" y="969"/>
                </a:lnTo>
                <a:lnTo>
                  <a:pt x="695" y="957"/>
                </a:lnTo>
                <a:lnTo>
                  <a:pt x="705" y="948"/>
                </a:lnTo>
                <a:lnTo>
                  <a:pt x="705" y="948"/>
                </a:lnTo>
                <a:lnTo>
                  <a:pt x="716" y="939"/>
                </a:lnTo>
                <a:lnTo>
                  <a:pt x="726" y="929"/>
                </a:lnTo>
                <a:lnTo>
                  <a:pt x="752" y="915"/>
                </a:lnTo>
                <a:lnTo>
                  <a:pt x="778" y="908"/>
                </a:lnTo>
                <a:lnTo>
                  <a:pt x="804" y="905"/>
                </a:lnTo>
                <a:lnTo>
                  <a:pt x="832" y="908"/>
                </a:lnTo>
                <a:lnTo>
                  <a:pt x="858" y="915"/>
                </a:lnTo>
                <a:lnTo>
                  <a:pt x="882" y="929"/>
                </a:lnTo>
                <a:lnTo>
                  <a:pt x="894" y="939"/>
                </a:lnTo>
                <a:lnTo>
                  <a:pt x="906" y="948"/>
                </a:lnTo>
                <a:lnTo>
                  <a:pt x="1104" y="1147"/>
                </a:lnTo>
                <a:lnTo>
                  <a:pt x="1719" y="531"/>
                </a:lnTo>
                <a:lnTo>
                  <a:pt x="1719" y="531"/>
                </a:lnTo>
                <a:lnTo>
                  <a:pt x="1689" y="503"/>
                </a:lnTo>
                <a:lnTo>
                  <a:pt x="1656" y="474"/>
                </a:lnTo>
                <a:lnTo>
                  <a:pt x="1622" y="448"/>
                </a:lnTo>
                <a:lnTo>
                  <a:pt x="1587" y="424"/>
                </a:lnTo>
                <a:lnTo>
                  <a:pt x="1551" y="401"/>
                </a:lnTo>
                <a:lnTo>
                  <a:pt x="1516" y="382"/>
                </a:lnTo>
                <a:lnTo>
                  <a:pt x="1478" y="363"/>
                </a:lnTo>
                <a:lnTo>
                  <a:pt x="1440" y="346"/>
                </a:lnTo>
                <a:lnTo>
                  <a:pt x="1402" y="332"/>
                </a:lnTo>
                <a:lnTo>
                  <a:pt x="1365" y="320"/>
                </a:lnTo>
                <a:lnTo>
                  <a:pt x="1324" y="308"/>
                </a:lnTo>
                <a:lnTo>
                  <a:pt x="1287" y="301"/>
                </a:lnTo>
                <a:lnTo>
                  <a:pt x="1246" y="294"/>
                </a:lnTo>
                <a:lnTo>
                  <a:pt x="1206" y="289"/>
                </a:lnTo>
                <a:lnTo>
                  <a:pt x="1166" y="285"/>
                </a:lnTo>
                <a:lnTo>
                  <a:pt x="1126" y="285"/>
                </a:lnTo>
                <a:lnTo>
                  <a:pt x="1085" y="285"/>
                </a:lnTo>
                <a:lnTo>
                  <a:pt x="1045" y="289"/>
                </a:lnTo>
                <a:lnTo>
                  <a:pt x="1005" y="294"/>
                </a:lnTo>
                <a:lnTo>
                  <a:pt x="965" y="301"/>
                </a:lnTo>
                <a:lnTo>
                  <a:pt x="925" y="308"/>
                </a:lnTo>
                <a:lnTo>
                  <a:pt x="887" y="320"/>
                </a:lnTo>
                <a:lnTo>
                  <a:pt x="847" y="332"/>
                </a:lnTo>
                <a:lnTo>
                  <a:pt x="809" y="346"/>
                </a:lnTo>
                <a:lnTo>
                  <a:pt x="771" y="363"/>
                </a:lnTo>
                <a:lnTo>
                  <a:pt x="735" y="382"/>
                </a:lnTo>
                <a:lnTo>
                  <a:pt x="697" y="401"/>
                </a:lnTo>
                <a:lnTo>
                  <a:pt x="662" y="424"/>
                </a:lnTo>
                <a:lnTo>
                  <a:pt x="629" y="448"/>
                </a:lnTo>
                <a:lnTo>
                  <a:pt x="596" y="474"/>
                </a:lnTo>
                <a:lnTo>
                  <a:pt x="563" y="503"/>
                </a:lnTo>
                <a:lnTo>
                  <a:pt x="532" y="533"/>
                </a:lnTo>
                <a:lnTo>
                  <a:pt x="532" y="533"/>
                </a:lnTo>
                <a:lnTo>
                  <a:pt x="501" y="564"/>
                </a:lnTo>
                <a:lnTo>
                  <a:pt x="473" y="597"/>
                </a:lnTo>
                <a:lnTo>
                  <a:pt x="447" y="631"/>
                </a:lnTo>
                <a:lnTo>
                  <a:pt x="423" y="666"/>
                </a:lnTo>
                <a:lnTo>
                  <a:pt x="399" y="702"/>
                </a:lnTo>
                <a:lnTo>
                  <a:pt x="380" y="737"/>
                </a:lnTo>
                <a:lnTo>
                  <a:pt x="362" y="773"/>
                </a:lnTo>
                <a:lnTo>
                  <a:pt x="345" y="811"/>
                </a:lnTo>
                <a:lnTo>
                  <a:pt x="331" y="851"/>
                </a:lnTo>
                <a:lnTo>
                  <a:pt x="319" y="889"/>
                </a:lnTo>
                <a:lnTo>
                  <a:pt x="307" y="927"/>
                </a:lnTo>
                <a:lnTo>
                  <a:pt x="300" y="967"/>
                </a:lnTo>
                <a:lnTo>
                  <a:pt x="293" y="1007"/>
                </a:lnTo>
                <a:lnTo>
                  <a:pt x="288" y="1048"/>
                </a:lnTo>
                <a:lnTo>
                  <a:pt x="283" y="1088"/>
                </a:lnTo>
                <a:lnTo>
                  <a:pt x="283" y="1128"/>
                </a:lnTo>
                <a:lnTo>
                  <a:pt x="283" y="1168"/>
                </a:lnTo>
                <a:lnTo>
                  <a:pt x="288" y="1209"/>
                </a:lnTo>
                <a:lnTo>
                  <a:pt x="293" y="1249"/>
                </a:lnTo>
                <a:lnTo>
                  <a:pt x="300" y="1289"/>
                </a:lnTo>
                <a:lnTo>
                  <a:pt x="307" y="1329"/>
                </a:lnTo>
                <a:lnTo>
                  <a:pt x="319" y="1367"/>
                </a:lnTo>
                <a:lnTo>
                  <a:pt x="331" y="1405"/>
                </a:lnTo>
                <a:lnTo>
                  <a:pt x="345" y="1445"/>
                </a:lnTo>
                <a:lnTo>
                  <a:pt x="362" y="1483"/>
                </a:lnTo>
                <a:lnTo>
                  <a:pt x="380" y="1519"/>
                </a:lnTo>
                <a:lnTo>
                  <a:pt x="399" y="1554"/>
                </a:lnTo>
                <a:lnTo>
                  <a:pt x="423" y="1590"/>
                </a:lnTo>
                <a:lnTo>
                  <a:pt x="447" y="1626"/>
                </a:lnTo>
                <a:lnTo>
                  <a:pt x="473" y="1659"/>
                </a:lnTo>
                <a:lnTo>
                  <a:pt x="501" y="1692"/>
                </a:lnTo>
                <a:lnTo>
                  <a:pt x="532" y="1723"/>
                </a:lnTo>
                <a:lnTo>
                  <a:pt x="532" y="1723"/>
                </a:lnTo>
                <a:lnTo>
                  <a:pt x="563" y="1753"/>
                </a:lnTo>
                <a:lnTo>
                  <a:pt x="596" y="1782"/>
                </a:lnTo>
                <a:lnTo>
                  <a:pt x="629" y="1808"/>
                </a:lnTo>
                <a:lnTo>
                  <a:pt x="664" y="1832"/>
                </a:lnTo>
                <a:lnTo>
                  <a:pt x="697" y="1855"/>
                </a:lnTo>
                <a:lnTo>
                  <a:pt x="735" y="1874"/>
                </a:lnTo>
                <a:lnTo>
                  <a:pt x="771" y="1893"/>
                </a:lnTo>
                <a:lnTo>
                  <a:pt x="809" y="1910"/>
                </a:lnTo>
                <a:lnTo>
                  <a:pt x="849" y="1924"/>
                </a:lnTo>
                <a:lnTo>
                  <a:pt x="887" y="1936"/>
                </a:lnTo>
                <a:lnTo>
                  <a:pt x="925" y="1948"/>
                </a:lnTo>
                <a:lnTo>
                  <a:pt x="965" y="1955"/>
                </a:lnTo>
                <a:lnTo>
                  <a:pt x="1005" y="1962"/>
                </a:lnTo>
                <a:lnTo>
                  <a:pt x="1045" y="1967"/>
                </a:lnTo>
                <a:lnTo>
                  <a:pt x="1085" y="1971"/>
                </a:lnTo>
                <a:lnTo>
                  <a:pt x="1126" y="1971"/>
                </a:lnTo>
                <a:lnTo>
                  <a:pt x="1166" y="1971"/>
                </a:lnTo>
                <a:lnTo>
                  <a:pt x="1206" y="1967"/>
                </a:lnTo>
                <a:lnTo>
                  <a:pt x="1246" y="1962"/>
                </a:lnTo>
                <a:lnTo>
                  <a:pt x="1287" y="1955"/>
                </a:lnTo>
                <a:lnTo>
                  <a:pt x="1324" y="1948"/>
                </a:lnTo>
                <a:lnTo>
                  <a:pt x="1365" y="1936"/>
                </a:lnTo>
                <a:lnTo>
                  <a:pt x="1402" y="1924"/>
                </a:lnTo>
                <a:lnTo>
                  <a:pt x="1443" y="1910"/>
                </a:lnTo>
                <a:lnTo>
                  <a:pt x="1478" y="1893"/>
                </a:lnTo>
                <a:lnTo>
                  <a:pt x="1516" y="1874"/>
                </a:lnTo>
                <a:lnTo>
                  <a:pt x="1551" y="1855"/>
                </a:lnTo>
                <a:lnTo>
                  <a:pt x="1587" y="1832"/>
                </a:lnTo>
                <a:lnTo>
                  <a:pt x="1622" y="1808"/>
                </a:lnTo>
                <a:lnTo>
                  <a:pt x="1656" y="1782"/>
                </a:lnTo>
                <a:lnTo>
                  <a:pt x="1689" y="1753"/>
                </a:lnTo>
                <a:lnTo>
                  <a:pt x="1719" y="1723"/>
                </a:lnTo>
                <a:lnTo>
                  <a:pt x="1719" y="1723"/>
                </a:lnTo>
                <a:lnTo>
                  <a:pt x="1764" y="1675"/>
                </a:lnTo>
                <a:lnTo>
                  <a:pt x="1805" y="1623"/>
                </a:lnTo>
                <a:lnTo>
                  <a:pt x="1842" y="1569"/>
                </a:lnTo>
                <a:lnTo>
                  <a:pt x="1873" y="1514"/>
                </a:lnTo>
                <a:lnTo>
                  <a:pt x="1902" y="1455"/>
                </a:lnTo>
                <a:lnTo>
                  <a:pt x="1923" y="1396"/>
                </a:lnTo>
                <a:lnTo>
                  <a:pt x="1942" y="1334"/>
                </a:lnTo>
                <a:lnTo>
                  <a:pt x="1956" y="1273"/>
                </a:lnTo>
                <a:lnTo>
                  <a:pt x="1963" y="1209"/>
                </a:lnTo>
                <a:lnTo>
                  <a:pt x="1968" y="1147"/>
                </a:lnTo>
                <a:lnTo>
                  <a:pt x="1968" y="1083"/>
                </a:lnTo>
                <a:lnTo>
                  <a:pt x="1961" y="1019"/>
                </a:lnTo>
                <a:lnTo>
                  <a:pt x="1949" y="955"/>
                </a:lnTo>
                <a:lnTo>
                  <a:pt x="1935" y="891"/>
                </a:lnTo>
                <a:lnTo>
                  <a:pt x="1913" y="830"/>
                </a:lnTo>
                <a:lnTo>
                  <a:pt x="1887" y="768"/>
                </a:lnTo>
                <a:lnTo>
                  <a:pt x="1206" y="1448"/>
                </a:lnTo>
                <a:lnTo>
                  <a:pt x="1206" y="1448"/>
                </a:lnTo>
                <a:lnTo>
                  <a:pt x="1194" y="1460"/>
                </a:lnTo>
                <a:lnTo>
                  <a:pt x="1182" y="1467"/>
                </a:lnTo>
                <a:lnTo>
                  <a:pt x="1159" y="1481"/>
                </a:lnTo>
                <a:lnTo>
                  <a:pt x="1133" y="1488"/>
                </a:lnTo>
                <a:lnTo>
                  <a:pt x="1104" y="1490"/>
                </a:lnTo>
                <a:lnTo>
                  <a:pt x="1078" y="1488"/>
                </a:lnTo>
                <a:lnTo>
                  <a:pt x="1052" y="1481"/>
                </a:lnTo>
                <a:lnTo>
                  <a:pt x="1026" y="1467"/>
                </a:lnTo>
                <a:lnTo>
                  <a:pt x="1017" y="1460"/>
                </a:lnTo>
                <a:lnTo>
                  <a:pt x="1005" y="1448"/>
                </a:lnTo>
                <a:lnTo>
                  <a:pt x="705" y="1147"/>
                </a:lnTo>
                <a:lnTo>
                  <a:pt x="705" y="11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8" name="Freeform 42"/>
          <p:cNvSpPr>
            <a:spLocks/>
          </p:cNvSpPr>
          <p:nvPr/>
        </p:nvSpPr>
        <p:spPr bwMode="auto">
          <a:xfrm>
            <a:off x="4552187" y="1179190"/>
            <a:ext cx="2494893" cy="3131769"/>
          </a:xfrm>
          <a:custGeom>
            <a:avLst/>
            <a:gdLst>
              <a:gd name="T0" fmla="*/ 464 w 898"/>
              <a:gd name="T1" fmla="*/ 471 h 1128"/>
              <a:gd name="T2" fmla="*/ 407 w 898"/>
              <a:gd name="T3" fmla="*/ 362 h 1128"/>
              <a:gd name="T4" fmla="*/ 400 w 898"/>
              <a:gd name="T5" fmla="*/ 323 h 1128"/>
              <a:gd name="T6" fmla="*/ 412 w 898"/>
              <a:gd name="T7" fmla="*/ 284 h 1128"/>
              <a:gd name="T8" fmla="*/ 492 w 898"/>
              <a:gd name="T9" fmla="*/ 260 h 1128"/>
              <a:gd name="T10" fmla="*/ 517 w 898"/>
              <a:gd name="T11" fmla="*/ 232 h 1128"/>
              <a:gd name="T12" fmla="*/ 505 w 898"/>
              <a:gd name="T13" fmla="*/ 192 h 1128"/>
              <a:gd name="T14" fmla="*/ 459 w 898"/>
              <a:gd name="T15" fmla="*/ 68 h 1128"/>
              <a:gd name="T16" fmla="*/ 502 w 898"/>
              <a:gd name="T17" fmla="*/ 49 h 1128"/>
              <a:gd name="T18" fmla="*/ 535 w 898"/>
              <a:gd name="T19" fmla="*/ 13 h 1128"/>
              <a:gd name="T20" fmla="*/ 595 w 898"/>
              <a:gd name="T21" fmla="*/ 10 h 1128"/>
              <a:gd name="T22" fmla="*/ 724 w 898"/>
              <a:gd name="T23" fmla="*/ 36 h 1128"/>
              <a:gd name="T24" fmla="*/ 763 w 898"/>
              <a:gd name="T25" fmla="*/ 41 h 1128"/>
              <a:gd name="T26" fmla="*/ 740 w 898"/>
              <a:gd name="T27" fmla="*/ 114 h 1128"/>
              <a:gd name="T28" fmla="*/ 708 w 898"/>
              <a:gd name="T29" fmla="*/ 166 h 1128"/>
              <a:gd name="T30" fmla="*/ 734 w 898"/>
              <a:gd name="T31" fmla="*/ 213 h 1128"/>
              <a:gd name="T32" fmla="*/ 721 w 898"/>
              <a:gd name="T33" fmla="*/ 244 h 1128"/>
              <a:gd name="T34" fmla="*/ 772 w 898"/>
              <a:gd name="T35" fmla="*/ 247 h 1128"/>
              <a:gd name="T36" fmla="*/ 781 w 898"/>
              <a:gd name="T37" fmla="*/ 305 h 1128"/>
              <a:gd name="T38" fmla="*/ 830 w 898"/>
              <a:gd name="T39" fmla="*/ 329 h 1128"/>
              <a:gd name="T40" fmla="*/ 833 w 898"/>
              <a:gd name="T41" fmla="*/ 375 h 1128"/>
              <a:gd name="T42" fmla="*/ 868 w 898"/>
              <a:gd name="T43" fmla="*/ 414 h 1128"/>
              <a:gd name="T44" fmla="*/ 876 w 898"/>
              <a:gd name="T45" fmla="*/ 441 h 1128"/>
              <a:gd name="T46" fmla="*/ 863 w 898"/>
              <a:gd name="T47" fmla="*/ 502 h 1128"/>
              <a:gd name="T48" fmla="*/ 869 w 898"/>
              <a:gd name="T49" fmla="*/ 557 h 1128"/>
              <a:gd name="T50" fmla="*/ 830 w 898"/>
              <a:gd name="T51" fmla="*/ 621 h 1128"/>
              <a:gd name="T52" fmla="*/ 781 w 898"/>
              <a:gd name="T53" fmla="*/ 655 h 1128"/>
              <a:gd name="T54" fmla="*/ 763 w 898"/>
              <a:gd name="T55" fmla="*/ 724 h 1128"/>
              <a:gd name="T56" fmla="*/ 785 w 898"/>
              <a:gd name="T57" fmla="*/ 826 h 1128"/>
              <a:gd name="T58" fmla="*/ 751 w 898"/>
              <a:gd name="T59" fmla="*/ 912 h 1128"/>
              <a:gd name="T60" fmla="*/ 700 w 898"/>
              <a:gd name="T61" fmla="*/ 855 h 1128"/>
              <a:gd name="T62" fmla="*/ 674 w 898"/>
              <a:gd name="T63" fmla="*/ 790 h 1128"/>
              <a:gd name="T64" fmla="*/ 601 w 898"/>
              <a:gd name="T65" fmla="*/ 867 h 1128"/>
              <a:gd name="T66" fmla="*/ 538 w 898"/>
              <a:gd name="T67" fmla="*/ 922 h 1128"/>
              <a:gd name="T68" fmla="*/ 462 w 898"/>
              <a:gd name="T69" fmla="*/ 1016 h 1128"/>
              <a:gd name="T70" fmla="*/ 402 w 898"/>
              <a:gd name="T71" fmla="*/ 1092 h 1128"/>
              <a:gd name="T72" fmla="*/ 352 w 898"/>
              <a:gd name="T73" fmla="*/ 1099 h 1128"/>
              <a:gd name="T74" fmla="*/ 302 w 898"/>
              <a:gd name="T75" fmla="*/ 1028 h 1128"/>
              <a:gd name="T76" fmla="*/ 279 w 898"/>
              <a:gd name="T77" fmla="*/ 978 h 1128"/>
              <a:gd name="T78" fmla="*/ 236 w 898"/>
              <a:gd name="T79" fmla="*/ 915 h 1128"/>
              <a:gd name="T80" fmla="*/ 275 w 898"/>
              <a:gd name="T81" fmla="*/ 856 h 1128"/>
              <a:gd name="T82" fmla="*/ 312 w 898"/>
              <a:gd name="T83" fmla="*/ 803 h 1128"/>
              <a:gd name="T84" fmla="*/ 237 w 898"/>
              <a:gd name="T85" fmla="*/ 742 h 1128"/>
              <a:gd name="T86" fmla="*/ 205 w 898"/>
              <a:gd name="T87" fmla="*/ 730 h 1128"/>
              <a:gd name="T88" fmla="*/ 177 w 898"/>
              <a:gd name="T89" fmla="*/ 743 h 1128"/>
              <a:gd name="T90" fmla="*/ 104 w 898"/>
              <a:gd name="T91" fmla="*/ 730 h 1128"/>
              <a:gd name="T92" fmla="*/ 64 w 898"/>
              <a:gd name="T93" fmla="*/ 671 h 1128"/>
              <a:gd name="T94" fmla="*/ 31 w 898"/>
              <a:gd name="T95" fmla="*/ 625 h 1128"/>
              <a:gd name="T96" fmla="*/ 72 w 898"/>
              <a:gd name="T97" fmla="*/ 577 h 1128"/>
              <a:gd name="T98" fmla="*/ 160 w 898"/>
              <a:gd name="T99" fmla="*/ 566 h 1128"/>
              <a:gd name="T100" fmla="*/ 359 w 898"/>
              <a:gd name="T101" fmla="*/ 538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8" h="1128">
                <a:moveTo>
                  <a:pt x="474" y="499"/>
                </a:moveTo>
                <a:cubicBezTo>
                  <a:pt x="474" y="499"/>
                  <a:pt x="460" y="494"/>
                  <a:pt x="465" y="486"/>
                </a:cubicBezTo>
                <a:cubicBezTo>
                  <a:pt x="470" y="478"/>
                  <a:pt x="475" y="472"/>
                  <a:pt x="464" y="471"/>
                </a:cubicBezTo>
                <a:cubicBezTo>
                  <a:pt x="452" y="471"/>
                  <a:pt x="436" y="475"/>
                  <a:pt x="429" y="448"/>
                </a:cubicBezTo>
                <a:cubicBezTo>
                  <a:pt x="422" y="421"/>
                  <a:pt x="395" y="394"/>
                  <a:pt x="395" y="394"/>
                </a:cubicBezTo>
                <a:cubicBezTo>
                  <a:pt x="395" y="394"/>
                  <a:pt x="387" y="368"/>
                  <a:pt x="407" y="362"/>
                </a:cubicBezTo>
                <a:cubicBezTo>
                  <a:pt x="428" y="355"/>
                  <a:pt x="445" y="370"/>
                  <a:pt x="445" y="370"/>
                </a:cubicBezTo>
                <a:cubicBezTo>
                  <a:pt x="445" y="370"/>
                  <a:pt x="472" y="380"/>
                  <a:pt x="460" y="354"/>
                </a:cubicBezTo>
                <a:cubicBezTo>
                  <a:pt x="448" y="329"/>
                  <a:pt x="429" y="321"/>
                  <a:pt x="400" y="323"/>
                </a:cubicBezTo>
                <a:cubicBezTo>
                  <a:pt x="372" y="325"/>
                  <a:pt x="361" y="329"/>
                  <a:pt x="370" y="307"/>
                </a:cubicBezTo>
                <a:cubicBezTo>
                  <a:pt x="379" y="284"/>
                  <a:pt x="399" y="282"/>
                  <a:pt x="399" y="282"/>
                </a:cubicBezTo>
                <a:cubicBezTo>
                  <a:pt x="399" y="282"/>
                  <a:pt x="409" y="290"/>
                  <a:pt x="412" y="284"/>
                </a:cubicBezTo>
                <a:cubicBezTo>
                  <a:pt x="415" y="278"/>
                  <a:pt x="410" y="272"/>
                  <a:pt x="416" y="266"/>
                </a:cubicBezTo>
                <a:cubicBezTo>
                  <a:pt x="422" y="261"/>
                  <a:pt x="437" y="240"/>
                  <a:pt x="462" y="252"/>
                </a:cubicBezTo>
                <a:cubicBezTo>
                  <a:pt x="487" y="264"/>
                  <a:pt x="491" y="262"/>
                  <a:pt x="492" y="260"/>
                </a:cubicBezTo>
                <a:cubicBezTo>
                  <a:pt x="493" y="258"/>
                  <a:pt x="483" y="245"/>
                  <a:pt x="492" y="241"/>
                </a:cubicBezTo>
                <a:cubicBezTo>
                  <a:pt x="501" y="236"/>
                  <a:pt x="506" y="232"/>
                  <a:pt x="506" y="232"/>
                </a:cubicBezTo>
                <a:cubicBezTo>
                  <a:pt x="506" y="232"/>
                  <a:pt x="511" y="237"/>
                  <a:pt x="517" y="232"/>
                </a:cubicBezTo>
                <a:cubicBezTo>
                  <a:pt x="524" y="227"/>
                  <a:pt x="530" y="214"/>
                  <a:pt x="530" y="214"/>
                </a:cubicBezTo>
                <a:cubicBezTo>
                  <a:pt x="512" y="208"/>
                  <a:pt x="512" y="208"/>
                  <a:pt x="512" y="208"/>
                </a:cubicBezTo>
                <a:cubicBezTo>
                  <a:pt x="512" y="208"/>
                  <a:pt x="499" y="204"/>
                  <a:pt x="505" y="192"/>
                </a:cubicBezTo>
                <a:cubicBezTo>
                  <a:pt x="511" y="181"/>
                  <a:pt x="524" y="144"/>
                  <a:pt x="510" y="119"/>
                </a:cubicBezTo>
                <a:cubicBezTo>
                  <a:pt x="496" y="93"/>
                  <a:pt x="461" y="81"/>
                  <a:pt x="461" y="81"/>
                </a:cubicBezTo>
                <a:cubicBezTo>
                  <a:pt x="461" y="81"/>
                  <a:pt x="453" y="73"/>
                  <a:pt x="459" y="68"/>
                </a:cubicBezTo>
                <a:cubicBezTo>
                  <a:pt x="465" y="62"/>
                  <a:pt x="455" y="53"/>
                  <a:pt x="454" y="51"/>
                </a:cubicBezTo>
                <a:cubicBezTo>
                  <a:pt x="454" y="49"/>
                  <a:pt x="447" y="41"/>
                  <a:pt x="464" y="46"/>
                </a:cubicBezTo>
                <a:cubicBezTo>
                  <a:pt x="481" y="51"/>
                  <a:pt x="502" y="49"/>
                  <a:pt x="502" y="49"/>
                </a:cubicBezTo>
                <a:cubicBezTo>
                  <a:pt x="502" y="49"/>
                  <a:pt x="510" y="37"/>
                  <a:pt x="510" y="29"/>
                </a:cubicBezTo>
                <a:cubicBezTo>
                  <a:pt x="510" y="20"/>
                  <a:pt x="521" y="17"/>
                  <a:pt x="521" y="17"/>
                </a:cubicBezTo>
                <a:cubicBezTo>
                  <a:pt x="521" y="17"/>
                  <a:pt x="525" y="4"/>
                  <a:pt x="535" y="13"/>
                </a:cubicBezTo>
                <a:cubicBezTo>
                  <a:pt x="544" y="21"/>
                  <a:pt x="540" y="25"/>
                  <a:pt x="548" y="21"/>
                </a:cubicBezTo>
                <a:cubicBezTo>
                  <a:pt x="557" y="18"/>
                  <a:pt x="583" y="0"/>
                  <a:pt x="583" y="0"/>
                </a:cubicBezTo>
                <a:cubicBezTo>
                  <a:pt x="583" y="0"/>
                  <a:pt x="592" y="2"/>
                  <a:pt x="595" y="10"/>
                </a:cubicBezTo>
                <a:cubicBezTo>
                  <a:pt x="598" y="18"/>
                  <a:pt x="605" y="24"/>
                  <a:pt x="605" y="36"/>
                </a:cubicBezTo>
                <a:cubicBezTo>
                  <a:pt x="604" y="48"/>
                  <a:pt x="598" y="91"/>
                  <a:pt x="640" y="81"/>
                </a:cubicBezTo>
                <a:cubicBezTo>
                  <a:pt x="681" y="71"/>
                  <a:pt x="715" y="64"/>
                  <a:pt x="724" y="36"/>
                </a:cubicBezTo>
                <a:cubicBezTo>
                  <a:pt x="733" y="9"/>
                  <a:pt x="745" y="24"/>
                  <a:pt x="745" y="24"/>
                </a:cubicBezTo>
                <a:cubicBezTo>
                  <a:pt x="745" y="24"/>
                  <a:pt x="752" y="26"/>
                  <a:pt x="756" y="26"/>
                </a:cubicBezTo>
                <a:cubicBezTo>
                  <a:pt x="759" y="27"/>
                  <a:pt x="774" y="32"/>
                  <a:pt x="763" y="41"/>
                </a:cubicBezTo>
                <a:cubicBezTo>
                  <a:pt x="752" y="49"/>
                  <a:pt x="753" y="58"/>
                  <a:pt x="758" y="68"/>
                </a:cubicBezTo>
                <a:cubicBezTo>
                  <a:pt x="762" y="78"/>
                  <a:pt x="753" y="90"/>
                  <a:pt x="753" y="90"/>
                </a:cubicBezTo>
                <a:cubicBezTo>
                  <a:pt x="753" y="90"/>
                  <a:pt x="764" y="114"/>
                  <a:pt x="740" y="114"/>
                </a:cubicBezTo>
                <a:cubicBezTo>
                  <a:pt x="716" y="114"/>
                  <a:pt x="715" y="125"/>
                  <a:pt x="715" y="125"/>
                </a:cubicBezTo>
                <a:cubicBezTo>
                  <a:pt x="715" y="125"/>
                  <a:pt x="711" y="152"/>
                  <a:pt x="706" y="156"/>
                </a:cubicBezTo>
                <a:cubicBezTo>
                  <a:pt x="701" y="160"/>
                  <a:pt x="708" y="166"/>
                  <a:pt x="708" y="166"/>
                </a:cubicBezTo>
                <a:cubicBezTo>
                  <a:pt x="708" y="166"/>
                  <a:pt x="744" y="177"/>
                  <a:pt x="744" y="183"/>
                </a:cubicBezTo>
                <a:cubicBezTo>
                  <a:pt x="743" y="189"/>
                  <a:pt x="731" y="191"/>
                  <a:pt x="731" y="191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734" y="213"/>
                  <a:pt x="725" y="218"/>
                  <a:pt x="719" y="213"/>
                </a:cubicBezTo>
                <a:cubicBezTo>
                  <a:pt x="713" y="207"/>
                  <a:pt x="720" y="224"/>
                  <a:pt x="720" y="224"/>
                </a:cubicBezTo>
                <a:cubicBezTo>
                  <a:pt x="720" y="224"/>
                  <a:pt x="713" y="245"/>
                  <a:pt x="721" y="244"/>
                </a:cubicBezTo>
                <a:cubicBezTo>
                  <a:pt x="729" y="244"/>
                  <a:pt x="731" y="234"/>
                  <a:pt x="737" y="236"/>
                </a:cubicBezTo>
                <a:cubicBezTo>
                  <a:pt x="744" y="237"/>
                  <a:pt x="742" y="245"/>
                  <a:pt x="749" y="245"/>
                </a:cubicBezTo>
                <a:cubicBezTo>
                  <a:pt x="756" y="245"/>
                  <a:pt x="771" y="240"/>
                  <a:pt x="772" y="247"/>
                </a:cubicBezTo>
                <a:cubicBezTo>
                  <a:pt x="773" y="254"/>
                  <a:pt x="761" y="264"/>
                  <a:pt x="767" y="267"/>
                </a:cubicBezTo>
                <a:cubicBezTo>
                  <a:pt x="774" y="270"/>
                  <a:pt x="791" y="270"/>
                  <a:pt x="788" y="281"/>
                </a:cubicBezTo>
                <a:cubicBezTo>
                  <a:pt x="785" y="292"/>
                  <a:pt x="777" y="295"/>
                  <a:pt x="781" y="305"/>
                </a:cubicBezTo>
                <a:cubicBezTo>
                  <a:pt x="785" y="315"/>
                  <a:pt x="790" y="323"/>
                  <a:pt x="788" y="327"/>
                </a:cubicBezTo>
                <a:cubicBezTo>
                  <a:pt x="787" y="332"/>
                  <a:pt x="804" y="327"/>
                  <a:pt x="807" y="326"/>
                </a:cubicBezTo>
                <a:cubicBezTo>
                  <a:pt x="809" y="325"/>
                  <a:pt x="823" y="318"/>
                  <a:pt x="830" y="329"/>
                </a:cubicBezTo>
                <a:cubicBezTo>
                  <a:pt x="838" y="340"/>
                  <a:pt x="842" y="334"/>
                  <a:pt x="845" y="347"/>
                </a:cubicBezTo>
                <a:cubicBezTo>
                  <a:pt x="847" y="359"/>
                  <a:pt x="865" y="368"/>
                  <a:pt x="847" y="369"/>
                </a:cubicBezTo>
                <a:cubicBezTo>
                  <a:pt x="830" y="370"/>
                  <a:pt x="830" y="371"/>
                  <a:pt x="833" y="375"/>
                </a:cubicBezTo>
                <a:cubicBezTo>
                  <a:pt x="835" y="378"/>
                  <a:pt x="848" y="379"/>
                  <a:pt x="844" y="394"/>
                </a:cubicBezTo>
                <a:cubicBezTo>
                  <a:pt x="840" y="410"/>
                  <a:pt x="842" y="415"/>
                  <a:pt x="842" y="415"/>
                </a:cubicBezTo>
                <a:cubicBezTo>
                  <a:pt x="842" y="415"/>
                  <a:pt x="848" y="407"/>
                  <a:pt x="868" y="414"/>
                </a:cubicBezTo>
                <a:cubicBezTo>
                  <a:pt x="888" y="420"/>
                  <a:pt x="889" y="410"/>
                  <a:pt x="889" y="410"/>
                </a:cubicBezTo>
                <a:cubicBezTo>
                  <a:pt x="889" y="410"/>
                  <a:pt x="898" y="412"/>
                  <a:pt x="888" y="420"/>
                </a:cubicBezTo>
                <a:cubicBezTo>
                  <a:pt x="877" y="429"/>
                  <a:pt x="875" y="435"/>
                  <a:pt x="876" y="441"/>
                </a:cubicBezTo>
                <a:cubicBezTo>
                  <a:pt x="877" y="446"/>
                  <a:pt x="883" y="449"/>
                  <a:pt x="883" y="454"/>
                </a:cubicBezTo>
                <a:cubicBezTo>
                  <a:pt x="883" y="459"/>
                  <a:pt x="876" y="464"/>
                  <a:pt x="873" y="465"/>
                </a:cubicBezTo>
                <a:cubicBezTo>
                  <a:pt x="870" y="466"/>
                  <a:pt x="856" y="484"/>
                  <a:pt x="863" y="502"/>
                </a:cubicBezTo>
                <a:cubicBezTo>
                  <a:pt x="870" y="520"/>
                  <a:pt x="857" y="533"/>
                  <a:pt x="857" y="533"/>
                </a:cubicBezTo>
                <a:cubicBezTo>
                  <a:pt x="857" y="533"/>
                  <a:pt x="853" y="545"/>
                  <a:pt x="873" y="545"/>
                </a:cubicBezTo>
                <a:cubicBezTo>
                  <a:pt x="892" y="545"/>
                  <a:pt x="878" y="556"/>
                  <a:pt x="869" y="557"/>
                </a:cubicBezTo>
                <a:cubicBezTo>
                  <a:pt x="859" y="557"/>
                  <a:pt x="836" y="554"/>
                  <a:pt x="841" y="564"/>
                </a:cubicBezTo>
                <a:cubicBezTo>
                  <a:pt x="847" y="574"/>
                  <a:pt x="853" y="576"/>
                  <a:pt x="853" y="576"/>
                </a:cubicBezTo>
                <a:cubicBezTo>
                  <a:pt x="853" y="576"/>
                  <a:pt x="829" y="599"/>
                  <a:pt x="830" y="621"/>
                </a:cubicBezTo>
                <a:cubicBezTo>
                  <a:pt x="832" y="642"/>
                  <a:pt x="820" y="618"/>
                  <a:pt x="817" y="627"/>
                </a:cubicBezTo>
                <a:cubicBezTo>
                  <a:pt x="813" y="637"/>
                  <a:pt x="791" y="643"/>
                  <a:pt x="794" y="655"/>
                </a:cubicBezTo>
                <a:cubicBezTo>
                  <a:pt x="796" y="668"/>
                  <a:pt x="787" y="649"/>
                  <a:pt x="781" y="655"/>
                </a:cubicBezTo>
                <a:cubicBezTo>
                  <a:pt x="774" y="662"/>
                  <a:pt x="765" y="670"/>
                  <a:pt x="751" y="670"/>
                </a:cubicBezTo>
                <a:cubicBezTo>
                  <a:pt x="736" y="671"/>
                  <a:pt x="745" y="686"/>
                  <a:pt x="747" y="691"/>
                </a:cubicBezTo>
                <a:cubicBezTo>
                  <a:pt x="750" y="695"/>
                  <a:pt x="774" y="693"/>
                  <a:pt x="763" y="724"/>
                </a:cubicBezTo>
                <a:cubicBezTo>
                  <a:pt x="752" y="756"/>
                  <a:pt x="761" y="769"/>
                  <a:pt x="761" y="769"/>
                </a:cubicBezTo>
                <a:cubicBezTo>
                  <a:pt x="761" y="769"/>
                  <a:pt x="741" y="776"/>
                  <a:pt x="757" y="787"/>
                </a:cubicBezTo>
                <a:cubicBezTo>
                  <a:pt x="772" y="798"/>
                  <a:pt x="785" y="826"/>
                  <a:pt x="785" y="826"/>
                </a:cubicBezTo>
                <a:cubicBezTo>
                  <a:pt x="785" y="826"/>
                  <a:pt x="819" y="826"/>
                  <a:pt x="800" y="846"/>
                </a:cubicBezTo>
                <a:cubicBezTo>
                  <a:pt x="781" y="866"/>
                  <a:pt x="803" y="877"/>
                  <a:pt x="784" y="881"/>
                </a:cubicBezTo>
                <a:cubicBezTo>
                  <a:pt x="765" y="884"/>
                  <a:pt x="778" y="921"/>
                  <a:pt x="751" y="912"/>
                </a:cubicBezTo>
                <a:cubicBezTo>
                  <a:pt x="723" y="903"/>
                  <a:pt x="723" y="890"/>
                  <a:pt x="723" y="890"/>
                </a:cubicBezTo>
                <a:cubicBezTo>
                  <a:pt x="703" y="874"/>
                  <a:pt x="703" y="874"/>
                  <a:pt x="703" y="874"/>
                </a:cubicBezTo>
                <a:cubicBezTo>
                  <a:pt x="703" y="874"/>
                  <a:pt x="690" y="868"/>
                  <a:pt x="700" y="855"/>
                </a:cubicBezTo>
                <a:cubicBezTo>
                  <a:pt x="709" y="842"/>
                  <a:pt x="698" y="826"/>
                  <a:pt x="712" y="813"/>
                </a:cubicBezTo>
                <a:cubicBezTo>
                  <a:pt x="725" y="800"/>
                  <a:pt x="694" y="792"/>
                  <a:pt x="694" y="792"/>
                </a:cubicBezTo>
                <a:cubicBezTo>
                  <a:pt x="694" y="792"/>
                  <a:pt x="687" y="790"/>
                  <a:pt x="674" y="790"/>
                </a:cubicBezTo>
                <a:cubicBezTo>
                  <a:pt x="662" y="789"/>
                  <a:pt x="670" y="811"/>
                  <a:pt x="670" y="811"/>
                </a:cubicBezTo>
                <a:cubicBezTo>
                  <a:pt x="670" y="811"/>
                  <a:pt x="655" y="861"/>
                  <a:pt x="639" y="870"/>
                </a:cubicBezTo>
                <a:cubicBezTo>
                  <a:pt x="623" y="879"/>
                  <a:pt x="634" y="852"/>
                  <a:pt x="601" y="867"/>
                </a:cubicBezTo>
                <a:cubicBezTo>
                  <a:pt x="567" y="882"/>
                  <a:pt x="575" y="871"/>
                  <a:pt x="554" y="873"/>
                </a:cubicBezTo>
                <a:cubicBezTo>
                  <a:pt x="533" y="874"/>
                  <a:pt x="524" y="876"/>
                  <a:pt x="529" y="892"/>
                </a:cubicBezTo>
                <a:cubicBezTo>
                  <a:pt x="534" y="908"/>
                  <a:pt x="538" y="922"/>
                  <a:pt x="538" y="922"/>
                </a:cubicBezTo>
                <a:cubicBezTo>
                  <a:pt x="538" y="922"/>
                  <a:pt x="504" y="955"/>
                  <a:pt x="512" y="982"/>
                </a:cubicBezTo>
                <a:cubicBezTo>
                  <a:pt x="517" y="996"/>
                  <a:pt x="502" y="980"/>
                  <a:pt x="495" y="985"/>
                </a:cubicBezTo>
                <a:cubicBezTo>
                  <a:pt x="488" y="991"/>
                  <a:pt x="492" y="1023"/>
                  <a:pt x="462" y="1016"/>
                </a:cubicBezTo>
                <a:cubicBezTo>
                  <a:pt x="446" y="1012"/>
                  <a:pt x="446" y="993"/>
                  <a:pt x="437" y="1003"/>
                </a:cubicBezTo>
                <a:cubicBezTo>
                  <a:pt x="428" y="1013"/>
                  <a:pt x="414" y="1051"/>
                  <a:pt x="390" y="1058"/>
                </a:cubicBezTo>
                <a:cubicBezTo>
                  <a:pt x="383" y="1064"/>
                  <a:pt x="403" y="1088"/>
                  <a:pt x="402" y="1092"/>
                </a:cubicBezTo>
                <a:cubicBezTo>
                  <a:pt x="400" y="1097"/>
                  <a:pt x="407" y="1128"/>
                  <a:pt x="385" y="1121"/>
                </a:cubicBezTo>
                <a:cubicBezTo>
                  <a:pt x="362" y="1115"/>
                  <a:pt x="364" y="1106"/>
                  <a:pt x="354" y="1117"/>
                </a:cubicBezTo>
                <a:cubicBezTo>
                  <a:pt x="345" y="1127"/>
                  <a:pt x="352" y="1099"/>
                  <a:pt x="352" y="1099"/>
                </a:cubicBezTo>
                <a:cubicBezTo>
                  <a:pt x="352" y="1099"/>
                  <a:pt x="322" y="1073"/>
                  <a:pt x="323" y="1062"/>
                </a:cubicBezTo>
                <a:cubicBezTo>
                  <a:pt x="324" y="1051"/>
                  <a:pt x="337" y="1026"/>
                  <a:pt x="323" y="1025"/>
                </a:cubicBezTo>
                <a:cubicBezTo>
                  <a:pt x="309" y="1025"/>
                  <a:pt x="306" y="1034"/>
                  <a:pt x="302" y="1028"/>
                </a:cubicBezTo>
                <a:cubicBezTo>
                  <a:pt x="298" y="1021"/>
                  <a:pt x="303" y="1006"/>
                  <a:pt x="289" y="1006"/>
                </a:cubicBezTo>
                <a:cubicBezTo>
                  <a:pt x="274" y="1006"/>
                  <a:pt x="267" y="1008"/>
                  <a:pt x="270" y="1001"/>
                </a:cubicBezTo>
                <a:cubicBezTo>
                  <a:pt x="273" y="993"/>
                  <a:pt x="279" y="978"/>
                  <a:pt x="279" y="978"/>
                </a:cubicBezTo>
                <a:cubicBezTo>
                  <a:pt x="279" y="978"/>
                  <a:pt x="254" y="979"/>
                  <a:pt x="257" y="967"/>
                </a:cubicBezTo>
                <a:cubicBezTo>
                  <a:pt x="260" y="954"/>
                  <a:pt x="250" y="945"/>
                  <a:pt x="243" y="943"/>
                </a:cubicBezTo>
                <a:cubicBezTo>
                  <a:pt x="237" y="941"/>
                  <a:pt x="235" y="919"/>
                  <a:pt x="236" y="915"/>
                </a:cubicBezTo>
                <a:cubicBezTo>
                  <a:pt x="236" y="911"/>
                  <a:pt x="222" y="901"/>
                  <a:pt x="227" y="891"/>
                </a:cubicBezTo>
                <a:cubicBezTo>
                  <a:pt x="232" y="881"/>
                  <a:pt x="248" y="893"/>
                  <a:pt x="255" y="889"/>
                </a:cubicBezTo>
                <a:cubicBezTo>
                  <a:pt x="262" y="885"/>
                  <a:pt x="275" y="856"/>
                  <a:pt x="275" y="856"/>
                </a:cubicBezTo>
                <a:cubicBezTo>
                  <a:pt x="275" y="856"/>
                  <a:pt x="273" y="847"/>
                  <a:pt x="265" y="846"/>
                </a:cubicBezTo>
                <a:cubicBezTo>
                  <a:pt x="258" y="846"/>
                  <a:pt x="285" y="824"/>
                  <a:pt x="306" y="830"/>
                </a:cubicBezTo>
                <a:cubicBezTo>
                  <a:pt x="328" y="836"/>
                  <a:pt x="312" y="803"/>
                  <a:pt x="312" y="803"/>
                </a:cubicBezTo>
                <a:cubicBezTo>
                  <a:pt x="312" y="803"/>
                  <a:pt x="308" y="780"/>
                  <a:pt x="285" y="783"/>
                </a:cubicBezTo>
                <a:cubicBezTo>
                  <a:pt x="263" y="786"/>
                  <a:pt x="255" y="784"/>
                  <a:pt x="258" y="770"/>
                </a:cubicBezTo>
                <a:cubicBezTo>
                  <a:pt x="261" y="757"/>
                  <a:pt x="274" y="750"/>
                  <a:pt x="237" y="742"/>
                </a:cubicBezTo>
                <a:cubicBezTo>
                  <a:pt x="220" y="752"/>
                  <a:pt x="220" y="752"/>
                  <a:pt x="220" y="752"/>
                </a:cubicBezTo>
                <a:cubicBezTo>
                  <a:pt x="220" y="752"/>
                  <a:pt x="219" y="742"/>
                  <a:pt x="212" y="741"/>
                </a:cubicBezTo>
                <a:cubicBezTo>
                  <a:pt x="205" y="740"/>
                  <a:pt x="207" y="733"/>
                  <a:pt x="205" y="730"/>
                </a:cubicBezTo>
                <a:cubicBezTo>
                  <a:pt x="203" y="727"/>
                  <a:pt x="194" y="731"/>
                  <a:pt x="194" y="731"/>
                </a:cubicBezTo>
                <a:cubicBezTo>
                  <a:pt x="184" y="730"/>
                  <a:pt x="184" y="730"/>
                  <a:pt x="184" y="730"/>
                </a:cubicBezTo>
                <a:cubicBezTo>
                  <a:pt x="184" y="730"/>
                  <a:pt x="182" y="740"/>
                  <a:pt x="177" y="743"/>
                </a:cubicBezTo>
                <a:cubicBezTo>
                  <a:pt x="172" y="747"/>
                  <a:pt x="172" y="736"/>
                  <a:pt x="158" y="740"/>
                </a:cubicBezTo>
                <a:cubicBezTo>
                  <a:pt x="145" y="745"/>
                  <a:pt x="146" y="743"/>
                  <a:pt x="133" y="740"/>
                </a:cubicBezTo>
                <a:cubicBezTo>
                  <a:pt x="120" y="737"/>
                  <a:pt x="104" y="730"/>
                  <a:pt x="104" y="730"/>
                </a:cubicBezTo>
                <a:cubicBezTo>
                  <a:pt x="104" y="730"/>
                  <a:pt x="107" y="720"/>
                  <a:pt x="107" y="715"/>
                </a:cubicBezTo>
                <a:cubicBezTo>
                  <a:pt x="108" y="710"/>
                  <a:pt x="101" y="693"/>
                  <a:pt x="93" y="689"/>
                </a:cubicBezTo>
                <a:cubicBezTo>
                  <a:pt x="85" y="685"/>
                  <a:pt x="57" y="683"/>
                  <a:pt x="64" y="671"/>
                </a:cubicBezTo>
                <a:cubicBezTo>
                  <a:pt x="72" y="659"/>
                  <a:pt x="85" y="664"/>
                  <a:pt x="90" y="657"/>
                </a:cubicBezTo>
                <a:cubicBezTo>
                  <a:pt x="94" y="649"/>
                  <a:pt x="65" y="630"/>
                  <a:pt x="73" y="620"/>
                </a:cubicBezTo>
                <a:cubicBezTo>
                  <a:pt x="80" y="609"/>
                  <a:pt x="31" y="625"/>
                  <a:pt x="31" y="625"/>
                </a:cubicBezTo>
                <a:cubicBezTo>
                  <a:pt x="31" y="625"/>
                  <a:pt x="9" y="636"/>
                  <a:pt x="9" y="620"/>
                </a:cubicBezTo>
                <a:cubicBezTo>
                  <a:pt x="9" y="604"/>
                  <a:pt x="0" y="602"/>
                  <a:pt x="9" y="600"/>
                </a:cubicBezTo>
                <a:cubicBezTo>
                  <a:pt x="19" y="598"/>
                  <a:pt x="43" y="594"/>
                  <a:pt x="72" y="577"/>
                </a:cubicBezTo>
                <a:cubicBezTo>
                  <a:pt x="101" y="561"/>
                  <a:pt x="105" y="582"/>
                  <a:pt x="111" y="580"/>
                </a:cubicBezTo>
                <a:cubicBezTo>
                  <a:pt x="117" y="578"/>
                  <a:pt x="134" y="565"/>
                  <a:pt x="134" y="557"/>
                </a:cubicBezTo>
                <a:cubicBezTo>
                  <a:pt x="134" y="548"/>
                  <a:pt x="160" y="566"/>
                  <a:pt x="160" y="566"/>
                </a:cubicBezTo>
                <a:cubicBezTo>
                  <a:pt x="160" y="566"/>
                  <a:pt x="169" y="568"/>
                  <a:pt x="176" y="549"/>
                </a:cubicBezTo>
                <a:cubicBezTo>
                  <a:pt x="183" y="530"/>
                  <a:pt x="296" y="506"/>
                  <a:pt x="307" y="507"/>
                </a:cubicBezTo>
                <a:cubicBezTo>
                  <a:pt x="318" y="507"/>
                  <a:pt x="347" y="537"/>
                  <a:pt x="359" y="538"/>
                </a:cubicBezTo>
                <a:cubicBezTo>
                  <a:pt x="372" y="540"/>
                  <a:pt x="422" y="518"/>
                  <a:pt x="442" y="529"/>
                </a:cubicBezTo>
                <a:cubicBezTo>
                  <a:pt x="455" y="529"/>
                  <a:pt x="474" y="499"/>
                  <a:pt x="474" y="499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Freeform 46"/>
          <p:cNvSpPr>
            <a:spLocks noEditPoints="1"/>
          </p:cNvSpPr>
          <p:nvPr/>
        </p:nvSpPr>
        <p:spPr bwMode="auto">
          <a:xfrm>
            <a:off x="6088042" y="4778932"/>
            <a:ext cx="737534" cy="375323"/>
          </a:xfrm>
          <a:custGeom>
            <a:avLst/>
            <a:gdLst>
              <a:gd name="T0" fmla="*/ 679 w 900"/>
              <a:gd name="T1" fmla="*/ 111 h 458"/>
              <a:gd name="T2" fmla="*/ 619 w 900"/>
              <a:gd name="T3" fmla="*/ 10 h 458"/>
              <a:gd name="T4" fmla="*/ 552 w 900"/>
              <a:gd name="T5" fmla="*/ 39 h 458"/>
              <a:gd name="T6" fmla="*/ 319 w 900"/>
              <a:gd name="T7" fmla="*/ 96 h 458"/>
              <a:gd name="T8" fmla="*/ 0 w 900"/>
              <a:gd name="T9" fmla="*/ 151 h 458"/>
              <a:gd name="T10" fmla="*/ 486 w 900"/>
              <a:gd name="T11" fmla="*/ 53 h 458"/>
              <a:gd name="T12" fmla="*/ 750 w 900"/>
              <a:gd name="T13" fmla="*/ 113 h 458"/>
              <a:gd name="T14" fmla="*/ 900 w 900"/>
              <a:gd name="T15" fmla="*/ 158 h 458"/>
              <a:gd name="T16" fmla="*/ 643 w 900"/>
              <a:gd name="T17" fmla="*/ 192 h 458"/>
              <a:gd name="T18" fmla="*/ 717 w 900"/>
              <a:gd name="T19" fmla="*/ 458 h 458"/>
              <a:gd name="T20" fmla="*/ 781 w 900"/>
              <a:gd name="T21" fmla="*/ 341 h 458"/>
              <a:gd name="T22" fmla="*/ 855 w 900"/>
              <a:gd name="T23" fmla="*/ 458 h 458"/>
              <a:gd name="T24" fmla="*/ 750 w 900"/>
              <a:gd name="T25" fmla="*/ 132 h 458"/>
              <a:gd name="T26" fmla="*/ 781 w 900"/>
              <a:gd name="T27" fmla="*/ 276 h 458"/>
              <a:gd name="T28" fmla="*/ 717 w 900"/>
              <a:gd name="T29" fmla="*/ 216 h 458"/>
              <a:gd name="T30" fmla="*/ 781 w 900"/>
              <a:gd name="T31" fmla="*/ 276 h 458"/>
              <a:gd name="T32" fmla="*/ 352 w 900"/>
              <a:gd name="T33" fmla="*/ 458 h 458"/>
              <a:gd name="T34" fmla="*/ 402 w 900"/>
              <a:gd name="T35" fmla="*/ 341 h 458"/>
              <a:gd name="T36" fmla="*/ 469 w 900"/>
              <a:gd name="T37" fmla="*/ 458 h 458"/>
              <a:gd name="T38" fmla="*/ 619 w 900"/>
              <a:gd name="T39" fmla="*/ 154 h 458"/>
              <a:gd name="T40" fmla="*/ 352 w 900"/>
              <a:gd name="T41" fmla="*/ 154 h 458"/>
              <a:gd name="T42" fmla="*/ 402 w 900"/>
              <a:gd name="T43" fmla="*/ 276 h 458"/>
              <a:gd name="T44" fmla="*/ 469 w 900"/>
              <a:gd name="T45" fmla="*/ 216 h 458"/>
              <a:gd name="T46" fmla="*/ 500 w 900"/>
              <a:gd name="T47" fmla="*/ 216 h 458"/>
              <a:gd name="T48" fmla="*/ 567 w 900"/>
              <a:gd name="T49" fmla="*/ 276 h 458"/>
              <a:gd name="T50" fmla="*/ 500 w 900"/>
              <a:gd name="T51" fmla="*/ 216 h 458"/>
              <a:gd name="T52" fmla="*/ 567 w 900"/>
              <a:gd name="T53" fmla="*/ 341 h 458"/>
              <a:gd name="T54" fmla="*/ 500 w 900"/>
              <a:gd name="T55" fmla="*/ 400 h 458"/>
              <a:gd name="T56" fmla="*/ 45 w 900"/>
              <a:gd name="T57" fmla="*/ 458 h 458"/>
              <a:gd name="T58" fmla="*/ 98 w 900"/>
              <a:gd name="T59" fmla="*/ 341 h 458"/>
              <a:gd name="T60" fmla="*/ 164 w 900"/>
              <a:gd name="T61" fmla="*/ 458 h 458"/>
              <a:gd name="T62" fmla="*/ 317 w 900"/>
              <a:gd name="T63" fmla="*/ 168 h 458"/>
              <a:gd name="T64" fmla="*/ 45 w 900"/>
              <a:gd name="T65" fmla="*/ 458 h 458"/>
              <a:gd name="T66" fmla="*/ 262 w 900"/>
              <a:gd name="T67" fmla="*/ 216 h 458"/>
              <a:gd name="T68" fmla="*/ 195 w 900"/>
              <a:gd name="T69" fmla="*/ 276 h 458"/>
              <a:gd name="T70" fmla="*/ 195 w 900"/>
              <a:gd name="T71" fmla="*/ 341 h 458"/>
              <a:gd name="T72" fmla="*/ 262 w 900"/>
              <a:gd name="T73" fmla="*/ 400 h 458"/>
              <a:gd name="T74" fmla="*/ 195 w 900"/>
              <a:gd name="T75" fmla="*/ 341 h 458"/>
              <a:gd name="T76" fmla="*/ 164 w 900"/>
              <a:gd name="T77" fmla="*/ 216 h 458"/>
              <a:gd name="T78" fmla="*/ 98 w 900"/>
              <a:gd name="T79" fmla="*/ 276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0" h="458">
                <a:moveTo>
                  <a:pt x="750" y="70"/>
                </a:moveTo>
                <a:lnTo>
                  <a:pt x="679" y="111"/>
                </a:lnTo>
                <a:lnTo>
                  <a:pt x="619" y="77"/>
                </a:lnTo>
                <a:lnTo>
                  <a:pt x="619" y="10"/>
                </a:lnTo>
                <a:lnTo>
                  <a:pt x="552" y="10"/>
                </a:lnTo>
                <a:lnTo>
                  <a:pt x="552" y="39"/>
                </a:lnTo>
                <a:lnTo>
                  <a:pt x="486" y="0"/>
                </a:lnTo>
                <a:lnTo>
                  <a:pt x="319" y="96"/>
                </a:lnTo>
                <a:lnTo>
                  <a:pt x="33" y="96"/>
                </a:lnTo>
                <a:lnTo>
                  <a:pt x="0" y="151"/>
                </a:lnTo>
                <a:lnTo>
                  <a:pt x="317" y="151"/>
                </a:lnTo>
                <a:lnTo>
                  <a:pt x="486" y="53"/>
                </a:lnTo>
                <a:lnTo>
                  <a:pt x="669" y="158"/>
                </a:lnTo>
                <a:lnTo>
                  <a:pt x="750" y="113"/>
                </a:lnTo>
                <a:lnTo>
                  <a:pt x="881" y="190"/>
                </a:lnTo>
                <a:lnTo>
                  <a:pt x="900" y="158"/>
                </a:lnTo>
                <a:lnTo>
                  <a:pt x="750" y="70"/>
                </a:lnTo>
                <a:close/>
                <a:moveTo>
                  <a:pt x="643" y="192"/>
                </a:moveTo>
                <a:lnTo>
                  <a:pt x="643" y="458"/>
                </a:lnTo>
                <a:lnTo>
                  <a:pt x="717" y="458"/>
                </a:lnTo>
                <a:lnTo>
                  <a:pt x="717" y="341"/>
                </a:lnTo>
                <a:lnTo>
                  <a:pt x="781" y="341"/>
                </a:lnTo>
                <a:lnTo>
                  <a:pt x="781" y="458"/>
                </a:lnTo>
                <a:lnTo>
                  <a:pt x="855" y="458"/>
                </a:lnTo>
                <a:lnTo>
                  <a:pt x="855" y="192"/>
                </a:lnTo>
                <a:lnTo>
                  <a:pt x="750" y="132"/>
                </a:lnTo>
                <a:lnTo>
                  <a:pt x="643" y="192"/>
                </a:lnTo>
                <a:close/>
                <a:moveTo>
                  <a:pt x="781" y="276"/>
                </a:moveTo>
                <a:lnTo>
                  <a:pt x="717" y="276"/>
                </a:lnTo>
                <a:lnTo>
                  <a:pt x="717" y="216"/>
                </a:lnTo>
                <a:lnTo>
                  <a:pt x="781" y="216"/>
                </a:lnTo>
                <a:lnTo>
                  <a:pt x="781" y="276"/>
                </a:lnTo>
                <a:close/>
                <a:moveTo>
                  <a:pt x="352" y="154"/>
                </a:moveTo>
                <a:lnTo>
                  <a:pt x="352" y="458"/>
                </a:lnTo>
                <a:lnTo>
                  <a:pt x="402" y="458"/>
                </a:lnTo>
                <a:lnTo>
                  <a:pt x="402" y="341"/>
                </a:lnTo>
                <a:lnTo>
                  <a:pt x="469" y="341"/>
                </a:lnTo>
                <a:lnTo>
                  <a:pt x="469" y="458"/>
                </a:lnTo>
                <a:lnTo>
                  <a:pt x="619" y="458"/>
                </a:lnTo>
                <a:lnTo>
                  <a:pt x="619" y="154"/>
                </a:lnTo>
                <a:lnTo>
                  <a:pt x="486" y="77"/>
                </a:lnTo>
                <a:lnTo>
                  <a:pt x="352" y="154"/>
                </a:lnTo>
                <a:close/>
                <a:moveTo>
                  <a:pt x="469" y="276"/>
                </a:moveTo>
                <a:lnTo>
                  <a:pt x="402" y="276"/>
                </a:lnTo>
                <a:lnTo>
                  <a:pt x="402" y="216"/>
                </a:lnTo>
                <a:lnTo>
                  <a:pt x="469" y="216"/>
                </a:lnTo>
                <a:lnTo>
                  <a:pt x="469" y="276"/>
                </a:lnTo>
                <a:close/>
                <a:moveTo>
                  <a:pt x="500" y="216"/>
                </a:moveTo>
                <a:lnTo>
                  <a:pt x="567" y="216"/>
                </a:lnTo>
                <a:lnTo>
                  <a:pt x="567" y="276"/>
                </a:lnTo>
                <a:lnTo>
                  <a:pt x="500" y="276"/>
                </a:lnTo>
                <a:lnTo>
                  <a:pt x="500" y="216"/>
                </a:lnTo>
                <a:close/>
                <a:moveTo>
                  <a:pt x="500" y="341"/>
                </a:moveTo>
                <a:lnTo>
                  <a:pt x="567" y="341"/>
                </a:lnTo>
                <a:lnTo>
                  <a:pt x="567" y="400"/>
                </a:lnTo>
                <a:lnTo>
                  <a:pt x="500" y="400"/>
                </a:lnTo>
                <a:lnTo>
                  <a:pt x="500" y="341"/>
                </a:lnTo>
                <a:close/>
                <a:moveTo>
                  <a:pt x="45" y="458"/>
                </a:moveTo>
                <a:lnTo>
                  <a:pt x="98" y="458"/>
                </a:lnTo>
                <a:lnTo>
                  <a:pt x="98" y="341"/>
                </a:lnTo>
                <a:lnTo>
                  <a:pt x="164" y="341"/>
                </a:lnTo>
                <a:lnTo>
                  <a:pt x="164" y="458"/>
                </a:lnTo>
                <a:lnTo>
                  <a:pt x="317" y="458"/>
                </a:lnTo>
                <a:lnTo>
                  <a:pt x="317" y="168"/>
                </a:lnTo>
                <a:lnTo>
                  <a:pt x="45" y="168"/>
                </a:lnTo>
                <a:lnTo>
                  <a:pt x="45" y="458"/>
                </a:lnTo>
                <a:close/>
                <a:moveTo>
                  <a:pt x="195" y="216"/>
                </a:moveTo>
                <a:lnTo>
                  <a:pt x="262" y="216"/>
                </a:lnTo>
                <a:lnTo>
                  <a:pt x="262" y="276"/>
                </a:lnTo>
                <a:lnTo>
                  <a:pt x="195" y="276"/>
                </a:lnTo>
                <a:lnTo>
                  <a:pt x="195" y="216"/>
                </a:lnTo>
                <a:close/>
                <a:moveTo>
                  <a:pt x="195" y="341"/>
                </a:moveTo>
                <a:lnTo>
                  <a:pt x="262" y="341"/>
                </a:lnTo>
                <a:lnTo>
                  <a:pt x="262" y="400"/>
                </a:lnTo>
                <a:lnTo>
                  <a:pt x="195" y="400"/>
                </a:lnTo>
                <a:lnTo>
                  <a:pt x="195" y="341"/>
                </a:lnTo>
                <a:close/>
                <a:moveTo>
                  <a:pt x="98" y="216"/>
                </a:moveTo>
                <a:lnTo>
                  <a:pt x="164" y="216"/>
                </a:lnTo>
                <a:lnTo>
                  <a:pt x="164" y="276"/>
                </a:lnTo>
                <a:lnTo>
                  <a:pt x="98" y="276"/>
                </a:lnTo>
                <a:lnTo>
                  <a:pt x="98" y="2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" name="Freeform 50"/>
          <p:cNvSpPr>
            <a:spLocks noEditPoints="1"/>
          </p:cNvSpPr>
          <p:nvPr/>
        </p:nvSpPr>
        <p:spPr bwMode="auto">
          <a:xfrm>
            <a:off x="8029270" y="4000501"/>
            <a:ext cx="1103904" cy="1058806"/>
          </a:xfrm>
          <a:custGeom>
            <a:avLst/>
            <a:gdLst>
              <a:gd name="T0" fmla="*/ 215 w 413"/>
              <a:gd name="T1" fmla="*/ 31 h 396"/>
              <a:gd name="T2" fmla="*/ 171 w 413"/>
              <a:gd name="T3" fmla="*/ 52 h 396"/>
              <a:gd name="T4" fmla="*/ 162 w 413"/>
              <a:gd name="T5" fmla="*/ 91 h 396"/>
              <a:gd name="T6" fmla="*/ 167 w 413"/>
              <a:gd name="T7" fmla="*/ 122 h 396"/>
              <a:gd name="T8" fmla="*/ 189 w 413"/>
              <a:gd name="T9" fmla="*/ 156 h 396"/>
              <a:gd name="T10" fmla="*/ 237 w 413"/>
              <a:gd name="T11" fmla="*/ 162 h 396"/>
              <a:gd name="T12" fmla="*/ 269 w 413"/>
              <a:gd name="T13" fmla="*/ 181 h 396"/>
              <a:gd name="T14" fmla="*/ 292 w 413"/>
              <a:gd name="T15" fmla="*/ 151 h 396"/>
              <a:gd name="T16" fmla="*/ 337 w 413"/>
              <a:gd name="T17" fmla="*/ 130 h 396"/>
              <a:gd name="T18" fmla="*/ 345 w 413"/>
              <a:gd name="T19" fmla="*/ 90 h 396"/>
              <a:gd name="T20" fmla="*/ 339 w 413"/>
              <a:gd name="T21" fmla="*/ 60 h 396"/>
              <a:gd name="T22" fmla="*/ 317 w 413"/>
              <a:gd name="T23" fmla="*/ 26 h 396"/>
              <a:gd name="T24" fmla="*/ 268 w 413"/>
              <a:gd name="T25" fmla="*/ 21 h 396"/>
              <a:gd name="T26" fmla="*/ 238 w 413"/>
              <a:gd name="T27" fmla="*/ 1 h 396"/>
              <a:gd name="T28" fmla="*/ 304 w 413"/>
              <a:gd name="T29" fmla="*/ 83 h 396"/>
              <a:gd name="T30" fmla="*/ 204 w 413"/>
              <a:gd name="T31" fmla="*/ 100 h 396"/>
              <a:gd name="T32" fmla="*/ 304 w 413"/>
              <a:gd name="T33" fmla="*/ 83 h 396"/>
              <a:gd name="T34" fmla="*/ 141 w 413"/>
              <a:gd name="T35" fmla="*/ 326 h 396"/>
              <a:gd name="T36" fmla="*/ 120 w 413"/>
              <a:gd name="T37" fmla="*/ 206 h 396"/>
              <a:gd name="T38" fmla="*/ 153 w 413"/>
              <a:gd name="T39" fmla="*/ 262 h 396"/>
              <a:gd name="T40" fmla="*/ 109 w 413"/>
              <a:gd name="T41" fmla="*/ 270 h 396"/>
              <a:gd name="T42" fmla="*/ 153 w 413"/>
              <a:gd name="T43" fmla="*/ 262 h 396"/>
              <a:gd name="T44" fmla="*/ 77 w 413"/>
              <a:gd name="T45" fmla="*/ 146 h 396"/>
              <a:gd name="T46" fmla="*/ 50 w 413"/>
              <a:gd name="T47" fmla="*/ 209 h 396"/>
              <a:gd name="T48" fmla="*/ 0 w 413"/>
              <a:gd name="T49" fmla="*/ 256 h 396"/>
              <a:gd name="T50" fmla="*/ 11 w 413"/>
              <a:gd name="T51" fmla="*/ 320 h 396"/>
              <a:gd name="T52" fmla="*/ 74 w 413"/>
              <a:gd name="T53" fmla="*/ 346 h 396"/>
              <a:gd name="T54" fmla="*/ 121 w 413"/>
              <a:gd name="T55" fmla="*/ 396 h 396"/>
              <a:gd name="T56" fmla="*/ 185 w 413"/>
              <a:gd name="T57" fmla="*/ 385 h 396"/>
              <a:gd name="T58" fmla="*/ 211 w 413"/>
              <a:gd name="T59" fmla="*/ 322 h 396"/>
              <a:gd name="T60" fmla="*/ 261 w 413"/>
              <a:gd name="T61" fmla="*/ 276 h 396"/>
              <a:gd name="T62" fmla="*/ 250 w 413"/>
              <a:gd name="T63" fmla="*/ 212 h 396"/>
              <a:gd name="T64" fmla="*/ 187 w 413"/>
              <a:gd name="T65" fmla="*/ 185 h 396"/>
              <a:gd name="T66" fmla="*/ 141 w 413"/>
              <a:gd name="T67" fmla="*/ 135 h 396"/>
              <a:gd name="T68" fmla="*/ 202 w 413"/>
              <a:gd name="T69" fmla="*/ 253 h 396"/>
              <a:gd name="T70" fmla="*/ 59 w 413"/>
              <a:gd name="T71" fmla="*/ 278 h 396"/>
              <a:gd name="T72" fmla="*/ 202 w 413"/>
              <a:gd name="T73" fmla="*/ 253 h 396"/>
              <a:gd name="T74" fmla="*/ 335 w 413"/>
              <a:gd name="T75" fmla="*/ 170 h 396"/>
              <a:gd name="T76" fmla="*/ 288 w 413"/>
              <a:gd name="T77" fmla="*/ 171 h 396"/>
              <a:gd name="T78" fmla="*/ 272 w 413"/>
              <a:gd name="T79" fmla="*/ 216 h 396"/>
              <a:gd name="T80" fmla="*/ 307 w 413"/>
              <a:gd name="T81" fmla="*/ 246 h 396"/>
              <a:gd name="T82" fmla="*/ 318 w 413"/>
              <a:gd name="T83" fmla="*/ 283 h 396"/>
              <a:gd name="T84" fmla="*/ 350 w 413"/>
              <a:gd name="T85" fmla="*/ 262 h 396"/>
              <a:gd name="T86" fmla="*/ 397 w 413"/>
              <a:gd name="T87" fmla="*/ 262 h 396"/>
              <a:gd name="T88" fmla="*/ 413 w 413"/>
              <a:gd name="T89" fmla="*/ 217 h 396"/>
              <a:gd name="T90" fmla="*/ 378 w 413"/>
              <a:gd name="T91" fmla="*/ 187 h 396"/>
              <a:gd name="T92" fmla="*/ 367 w 413"/>
              <a:gd name="T93" fmla="*/ 150 h 396"/>
              <a:gd name="T94" fmla="*/ 364 w 413"/>
              <a:gd name="T95" fmla="*/ 224 h 396"/>
              <a:gd name="T96" fmla="*/ 321 w 413"/>
              <a:gd name="T97" fmla="*/ 208 h 396"/>
              <a:gd name="T98" fmla="*/ 364 w 413"/>
              <a:gd name="T99" fmla="*/ 224 h 396"/>
              <a:gd name="T100" fmla="*/ 251 w 413"/>
              <a:gd name="T101" fmla="*/ 73 h 396"/>
              <a:gd name="T102" fmla="*/ 257 w 413"/>
              <a:gd name="T103" fmla="*/ 11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13" h="396">
                <a:moveTo>
                  <a:pt x="223" y="5"/>
                </a:moveTo>
                <a:cubicBezTo>
                  <a:pt x="227" y="14"/>
                  <a:pt x="224" y="25"/>
                  <a:pt x="215" y="31"/>
                </a:cubicBezTo>
                <a:cubicBezTo>
                  <a:pt x="206" y="36"/>
                  <a:pt x="195" y="34"/>
                  <a:pt x="189" y="27"/>
                </a:cubicBezTo>
                <a:cubicBezTo>
                  <a:pt x="182" y="34"/>
                  <a:pt x="176" y="43"/>
                  <a:pt x="171" y="52"/>
                </a:cubicBezTo>
                <a:cubicBezTo>
                  <a:pt x="180" y="55"/>
                  <a:pt x="185" y="65"/>
                  <a:pt x="183" y="75"/>
                </a:cubicBezTo>
                <a:cubicBezTo>
                  <a:pt x="181" y="85"/>
                  <a:pt x="172" y="91"/>
                  <a:pt x="162" y="91"/>
                </a:cubicBezTo>
                <a:cubicBezTo>
                  <a:pt x="162" y="96"/>
                  <a:pt x="162" y="102"/>
                  <a:pt x="163" y="107"/>
                </a:cubicBezTo>
                <a:cubicBezTo>
                  <a:pt x="164" y="112"/>
                  <a:pt x="166" y="117"/>
                  <a:pt x="167" y="122"/>
                </a:cubicBezTo>
                <a:cubicBezTo>
                  <a:pt x="176" y="119"/>
                  <a:pt x="186" y="122"/>
                  <a:pt x="191" y="131"/>
                </a:cubicBezTo>
                <a:cubicBezTo>
                  <a:pt x="196" y="139"/>
                  <a:pt x="195" y="149"/>
                  <a:pt x="189" y="156"/>
                </a:cubicBezTo>
                <a:cubicBezTo>
                  <a:pt x="196" y="163"/>
                  <a:pt x="204" y="169"/>
                  <a:pt x="214" y="174"/>
                </a:cubicBezTo>
                <a:cubicBezTo>
                  <a:pt x="218" y="165"/>
                  <a:pt x="227" y="160"/>
                  <a:pt x="237" y="162"/>
                </a:cubicBezTo>
                <a:cubicBezTo>
                  <a:pt x="246" y="164"/>
                  <a:pt x="253" y="173"/>
                  <a:pt x="253" y="183"/>
                </a:cubicBezTo>
                <a:cubicBezTo>
                  <a:pt x="258" y="183"/>
                  <a:pt x="264" y="182"/>
                  <a:pt x="269" y="181"/>
                </a:cubicBezTo>
                <a:cubicBezTo>
                  <a:pt x="275" y="180"/>
                  <a:pt x="280" y="179"/>
                  <a:pt x="285" y="177"/>
                </a:cubicBezTo>
                <a:cubicBezTo>
                  <a:pt x="280" y="168"/>
                  <a:pt x="283" y="157"/>
                  <a:pt x="292" y="151"/>
                </a:cubicBezTo>
                <a:cubicBezTo>
                  <a:pt x="301" y="145"/>
                  <a:pt x="312" y="147"/>
                  <a:pt x="319" y="156"/>
                </a:cubicBezTo>
                <a:cubicBezTo>
                  <a:pt x="326" y="148"/>
                  <a:pt x="332" y="139"/>
                  <a:pt x="337" y="130"/>
                </a:cubicBezTo>
                <a:cubicBezTo>
                  <a:pt x="326" y="127"/>
                  <a:pt x="320" y="116"/>
                  <a:pt x="322" y="106"/>
                </a:cubicBezTo>
                <a:cubicBezTo>
                  <a:pt x="324" y="95"/>
                  <a:pt x="334" y="88"/>
                  <a:pt x="345" y="90"/>
                </a:cubicBezTo>
                <a:cubicBezTo>
                  <a:pt x="345" y="85"/>
                  <a:pt x="344" y="80"/>
                  <a:pt x="344" y="75"/>
                </a:cubicBezTo>
                <a:cubicBezTo>
                  <a:pt x="343" y="70"/>
                  <a:pt x="341" y="65"/>
                  <a:pt x="339" y="60"/>
                </a:cubicBezTo>
                <a:cubicBezTo>
                  <a:pt x="330" y="64"/>
                  <a:pt x="319" y="61"/>
                  <a:pt x="313" y="53"/>
                </a:cubicBezTo>
                <a:cubicBezTo>
                  <a:pt x="308" y="44"/>
                  <a:pt x="310" y="32"/>
                  <a:pt x="317" y="26"/>
                </a:cubicBezTo>
                <a:cubicBezTo>
                  <a:pt x="310" y="19"/>
                  <a:pt x="301" y="13"/>
                  <a:pt x="291" y="8"/>
                </a:cubicBezTo>
                <a:cubicBezTo>
                  <a:pt x="288" y="17"/>
                  <a:pt x="278" y="23"/>
                  <a:pt x="268" y="21"/>
                </a:cubicBezTo>
                <a:cubicBezTo>
                  <a:pt x="258" y="19"/>
                  <a:pt x="252" y="10"/>
                  <a:pt x="252" y="0"/>
                </a:cubicBezTo>
                <a:cubicBezTo>
                  <a:pt x="247" y="0"/>
                  <a:pt x="242" y="0"/>
                  <a:pt x="238" y="1"/>
                </a:cubicBezTo>
                <a:cubicBezTo>
                  <a:pt x="232" y="2"/>
                  <a:pt x="227" y="4"/>
                  <a:pt x="223" y="5"/>
                </a:cubicBezTo>
                <a:close/>
                <a:moveTo>
                  <a:pt x="304" y="83"/>
                </a:moveTo>
                <a:cubicBezTo>
                  <a:pt x="308" y="110"/>
                  <a:pt x="290" y="136"/>
                  <a:pt x="262" y="141"/>
                </a:cubicBezTo>
                <a:cubicBezTo>
                  <a:pt x="235" y="146"/>
                  <a:pt x="208" y="128"/>
                  <a:pt x="204" y="100"/>
                </a:cubicBezTo>
                <a:cubicBezTo>
                  <a:pt x="199" y="73"/>
                  <a:pt x="217" y="46"/>
                  <a:pt x="245" y="41"/>
                </a:cubicBezTo>
                <a:cubicBezTo>
                  <a:pt x="272" y="36"/>
                  <a:pt x="299" y="55"/>
                  <a:pt x="304" y="83"/>
                </a:cubicBezTo>
                <a:close/>
                <a:moveTo>
                  <a:pt x="71" y="276"/>
                </a:moveTo>
                <a:cubicBezTo>
                  <a:pt x="77" y="309"/>
                  <a:pt x="108" y="331"/>
                  <a:pt x="141" y="326"/>
                </a:cubicBezTo>
                <a:cubicBezTo>
                  <a:pt x="174" y="320"/>
                  <a:pt x="196" y="288"/>
                  <a:pt x="190" y="255"/>
                </a:cubicBezTo>
                <a:cubicBezTo>
                  <a:pt x="185" y="222"/>
                  <a:pt x="153" y="200"/>
                  <a:pt x="120" y="206"/>
                </a:cubicBezTo>
                <a:cubicBezTo>
                  <a:pt x="87" y="212"/>
                  <a:pt x="65" y="243"/>
                  <a:pt x="71" y="276"/>
                </a:cubicBezTo>
                <a:close/>
                <a:moveTo>
                  <a:pt x="153" y="262"/>
                </a:moveTo>
                <a:cubicBezTo>
                  <a:pt x="155" y="274"/>
                  <a:pt x="147" y="286"/>
                  <a:pt x="135" y="288"/>
                </a:cubicBezTo>
                <a:cubicBezTo>
                  <a:pt x="122" y="290"/>
                  <a:pt x="111" y="282"/>
                  <a:pt x="109" y="270"/>
                </a:cubicBezTo>
                <a:cubicBezTo>
                  <a:pt x="107" y="258"/>
                  <a:pt x="115" y="246"/>
                  <a:pt x="127" y="244"/>
                </a:cubicBezTo>
                <a:cubicBezTo>
                  <a:pt x="139" y="242"/>
                  <a:pt x="150" y="250"/>
                  <a:pt x="153" y="262"/>
                </a:cubicBezTo>
                <a:close/>
                <a:moveTo>
                  <a:pt x="114" y="169"/>
                </a:moveTo>
                <a:cubicBezTo>
                  <a:pt x="97" y="172"/>
                  <a:pt x="81" y="162"/>
                  <a:pt x="77" y="146"/>
                </a:cubicBezTo>
                <a:cubicBezTo>
                  <a:pt x="65" y="152"/>
                  <a:pt x="55" y="158"/>
                  <a:pt x="45" y="166"/>
                </a:cubicBezTo>
                <a:cubicBezTo>
                  <a:pt x="57" y="177"/>
                  <a:pt x="60" y="196"/>
                  <a:pt x="50" y="209"/>
                </a:cubicBezTo>
                <a:cubicBezTo>
                  <a:pt x="41" y="223"/>
                  <a:pt x="22" y="227"/>
                  <a:pt x="8" y="220"/>
                </a:cubicBezTo>
                <a:cubicBezTo>
                  <a:pt x="4" y="231"/>
                  <a:pt x="1" y="243"/>
                  <a:pt x="0" y="256"/>
                </a:cubicBezTo>
                <a:cubicBezTo>
                  <a:pt x="16" y="255"/>
                  <a:pt x="31" y="266"/>
                  <a:pt x="34" y="283"/>
                </a:cubicBezTo>
                <a:cubicBezTo>
                  <a:pt x="37" y="299"/>
                  <a:pt x="27" y="315"/>
                  <a:pt x="11" y="320"/>
                </a:cubicBezTo>
                <a:cubicBezTo>
                  <a:pt x="16" y="331"/>
                  <a:pt x="23" y="342"/>
                  <a:pt x="31" y="351"/>
                </a:cubicBezTo>
                <a:cubicBezTo>
                  <a:pt x="42" y="339"/>
                  <a:pt x="61" y="337"/>
                  <a:pt x="74" y="346"/>
                </a:cubicBezTo>
                <a:cubicBezTo>
                  <a:pt x="88" y="356"/>
                  <a:pt x="92" y="374"/>
                  <a:pt x="85" y="388"/>
                </a:cubicBezTo>
                <a:cubicBezTo>
                  <a:pt x="96" y="393"/>
                  <a:pt x="108" y="396"/>
                  <a:pt x="121" y="396"/>
                </a:cubicBezTo>
                <a:cubicBezTo>
                  <a:pt x="120" y="380"/>
                  <a:pt x="131" y="365"/>
                  <a:pt x="148" y="363"/>
                </a:cubicBezTo>
                <a:cubicBezTo>
                  <a:pt x="164" y="360"/>
                  <a:pt x="180" y="370"/>
                  <a:pt x="185" y="385"/>
                </a:cubicBezTo>
                <a:cubicBezTo>
                  <a:pt x="196" y="380"/>
                  <a:pt x="207" y="373"/>
                  <a:pt x="216" y="365"/>
                </a:cubicBezTo>
                <a:cubicBezTo>
                  <a:pt x="204" y="354"/>
                  <a:pt x="202" y="336"/>
                  <a:pt x="211" y="322"/>
                </a:cubicBezTo>
                <a:cubicBezTo>
                  <a:pt x="221" y="308"/>
                  <a:pt x="239" y="304"/>
                  <a:pt x="253" y="312"/>
                </a:cubicBezTo>
                <a:cubicBezTo>
                  <a:pt x="258" y="300"/>
                  <a:pt x="260" y="288"/>
                  <a:pt x="261" y="276"/>
                </a:cubicBezTo>
                <a:cubicBezTo>
                  <a:pt x="245" y="276"/>
                  <a:pt x="230" y="265"/>
                  <a:pt x="227" y="249"/>
                </a:cubicBezTo>
                <a:cubicBezTo>
                  <a:pt x="225" y="232"/>
                  <a:pt x="234" y="216"/>
                  <a:pt x="250" y="212"/>
                </a:cubicBezTo>
                <a:cubicBezTo>
                  <a:pt x="245" y="200"/>
                  <a:pt x="238" y="190"/>
                  <a:pt x="230" y="180"/>
                </a:cubicBezTo>
                <a:cubicBezTo>
                  <a:pt x="219" y="192"/>
                  <a:pt x="201" y="195"/>
                  <a:pt x="187" y="185"/>
                </a:cubicBezTo>
                <a:cubicBezTo>
                  <a:pt x="173" y="176"/>
                  <a:pt x="169" y="157"/>
                  <a:pt x="177" y="143"/>
                </a:cubicBezTo>
                <a:cubicBezTo>
                  <a:pt x="165" y="139"/>
                  <a:pt x="153" y="136"/>
                  <a:pt x="141" y="135"/>
                </a:cubicBezTo>
                <a:cubicBezTo>
                  <a:pt x="141" y="151"/>
                  <a:pt x="130" y="166"/>
                  <a:pt x="114" y="169"/>
                </a:cubicBezTo>
                <a:close/>
                <a:moveTo>
                  <a:pt x="202" y="253"/>
                </a:moveTo>
                <a:cubicBezTo>
                  <a:pt x="209" y="293"/>
                  <a:pt x="183" y="330"/>
                  <a:pt x="143" y="338"/>
                </a:cubicBezTo>
                <a:cubicBezTo>
                  <a:pt x="104" y="345"/>
                  <a:pt x="66" y="318"/>
                  <a:pt x="59" y="278"/>
                </a:cubicBezTo>
                <a:cubicBezTo>
                  <a:pt x="52" y="239"/>
                  <a:pt x="78" y="201"/>
                  <a:pt x="118" y="194"/>
                </a:cubicBezTo>
                <a:cubicBezTo>
                  <a:pt x="158" y="187"/>
                  <a:pt x="195" y="213"/>
                  <a:pt x="202" y="253"/>
                </a:cubicBezTo>
                <a:close/>
                <a:moveTo>
                  <a:pt x="355" y="147"/>
                </a:moveTo>
                <a:cubicBezTo>
                  <a:pt x="355" y="158"/>
                  <a:pt x="347" y="168"/>
                  <a:pt x="335" y="170"/>
                </a:cubicBezTo>
                <a:cubicBezTo>
                  <a:pt x="323" y="172"/>
                  <a:pt x="312" y="166"/>
                  <a:pt x="308" y="155"/>
                </a:cubicBezTo>
                <a:cubicBezTo>
                  <a:pt x="301" y="159"/>
                  <a:pt x="294" y="164"/>
                  <a:pt x="288" y="171"/>
                </a:cubicBezTo>
                <a:cubicBezTo>
                  <a:pt x="298" y="177"/>
                  <a:pt x="303" y="189"/>
                  <a:pt x="299" y="200"/>
                </a:cubicBezTo>
                <a:cubicBezTo>
                  <a:pt x="295" y="211"/>
                  <a:pt x="283" y="218"/>
                  <a:pt x="272" y="216"/>
                </a:cubicBezTo>
                <a:cubicBezTo>
                  <a:pt x="272" y="224"/>
                  <a:pt x="273" y="233"/>
                  <a:pt x="276" y="240"/>
                </a:cubicBezTo>
                <a:cubicBezTo>
                  <a:pt x="286" y="235"/>
                  <a:pt x="299" y="237"/>
                  <a:pt x="307" y="246"/>
                </a:cubicBezTo>
                <a:cubicBezTo>
                  <a:pt x="314" y="255"/>
                  <a:pt x="314" y="268"/>
                  <a:pt x="306" y="277"/>
                </a:cubicBezTo>
                <a:cubicBezTo>
                  <a:pt x="310" y="279"/>
                  <a:pt x="314" y="281"/>
                  <a:pt x="318" y="283"/>
                </a:cubicBezTo>
                <a:cubicBezTo>
                  <a:pt x="322" y="284"/>
                  <a:pt x="326" y="285"/>
                  <a:pt x="330" y="286"/>
                </a:cubicBezTo>
                <a:cubicBezTo>
                  <a:pt x="330" y="274"/>
                  <a:pt x="339" y="264"/>
                  <a:pt x="350" y="262"/>
                </a:cubicBezTo>
                <a:cubicBezTo>
                  <a:pt x="362" y="260"/>
                  <a:pt x="373" y="267"/>
                  <a:pt x="377" y="278"/>
                </a:cubicBezTo>
                <a:cubicBezTo>
                  <a:pt x="385" y="274"/>
                  <a:pt x="391" y="268"/>
                  <a:pt x="397" y="262"/>
                </a:cubicBezTo>
                <a:cubicBezTo>
                  <a:pt x="387" y="256"/>
                  <a:pt x="382" y="244"/>
                  <a:pt x="386" y="233"/>
                </a:cubicBezTo>
                <a:cubicBezTo>
                  <a:pt x="390" y="221"/>
                  <a:pt x="402" y="215"/>
                  <a:pt x="413" y="217"/>
                </a:cubicBezTo>
                <a:cubicBezTo>
                  <a:pt x="413" y="209"/>
                  <a:pt x="412" y="200"/>
                  <a:pt x="409" y="192"/>
                </a:cubicBezTo>
                <a:cubicBezTo>
                  <a:pt x="399" y="198"/>
                  <a:pt x="386" y="196"/>
                  <a:pt x="378" y="187"/>
                </a:cubicBezTo>
                <a:cubicBezTo>
                  <a:pt x="371" y="177"/>
                  <a:pt x="371" y="164"/>
                  <a:pt x="379" y="155"/>
                </a:cubicBezTo>
                <a:cubicBezTo>
                  <a:pt x="375" y="153"/>
                  <a:pt x="371" y="151"/>
                  <a:pt x="367" y="150"/>
                </a:cubicBezTo>
                <a:cubicBezTo>
                  <a:pt x="363" y="148"/>
                  <a:pt x="359" y="147"/>
                  <a:pt x="355" y="147"/>
                </a:cubicBezTo>
                <a:close/>
                <a:moveTo>
                  <a:pt x="364" y="224"/>
                </a:moveTo>
                <a:cubicBezTo>
                  <a:pt x="360" y="237"/>
                  <a:pt x="346" y="243"/>
                  <a:pt x="334" y="238"/>
                </a:cubicBezTo>
                <a:cubicBezTo>
                  <a:pt x="322" y="234"/>
                  <a:pt x="316" y="220"/>
                  <a:pt x="321" y="208"/>
                </a:cubicBezTo>
                <a:cubicBezTo>
                  <a:pt x="325" y="196"/>
                  <a:pt x="339" y="190"/>
                  <a:pt x="351" y="194"/>
                </a:cubicBezTo>
                <a:cubicBezTo>
                  <a:pt x="363" y="199"/>
                  <a:pt x="369" y="212"/>
                  <a:pt x="364" y="224"/>
                </a:cubicBezTo>
                <a:close/>
                <a:moveTo>
                  <a:pt x="236" y="95"/>
                </a:moveTo>
                <a:cubicBezTo>
                  <a:pt x="234" y="85"/>
                  <a:pt x="241" y="75"/>
                  <a:pt x="251" y="73"/>
                </a:cubicBezTo>
                <a:cubicBezTo>
                  <a:pt x="261" y="72"/>
                  <a:pt x="271" y="78"/>
                  <a:pt x="272" y="89"/>
                </a:cubicBezTo>
                <a:cubicBezTo>
                  <a:pt x="274" y="99"/>
                  <a:pt x="268" y="108"/>
                  <a:pt x="257" y="110"/>
                </a:cubicBezTo>
                <a:cubicBezTo>
                  <a:pt x="247" y="112"/>
                  <a:pt x="238" y="105"/>
                  <a:pt x="236" y="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Freeform 54"/>
          <p:cNvSpPr>
            <a:spLocks noEditPoints="1"/>
          </p:cNvSpPr>
          <p:nvPr/>
        </p:nvSpPr>
        <p:spPr bwMode="auto">
          <a:xfrm>
            <a:off x="8372442" y="5156409"/>
            <a:ext cx="696913" cy="696913"/>
          </a:xfrm>
          <a:custGeom>
            <a:avLst/>
            <a:gdLst>
              <a:gd name="T0" fmla="*/ 61 w 183"/>
              <a:gd name="T1" fmla="*/ 5 h 183"/>
              <a:gd name="T2" fmla="*/ 53 w 183"/>
              <a:gd name="T3" fmla="*/ 31 h 183"/>
              <a:gd name="T4" fmla="*/ 27 w 183"/>
              <a:gd name="T5" fmla="*/ 27 h 183"/>
              <a:gd name="T6" fmla="*/ 9 w 183"/>
              <a:gd name="T7" fmla="*/ 52 h 183"/>
              <a:gd name="T8" fmla="*/ 21 w 183"/>
              <a:gd name="T9" fmla="*/ 75 h 183"/>
              <a:gd name="T10" fmla="*/ 0 w 183"/>
              <a:gd name="T11" fmla="*/ 91 h 183"/>
              <a:gd name="T12" fmla="*/ 1 w 183"/>
              <a:gd name="T13" fmla="*/ 107 h 183"/>
              <a:gd name="T14" fmla="*/ 5 w 183"/>
              <a:gd name="T15" fmla="*/ 122 h 183"/>
              <a:gd name="T16" fmla="*/ 29 w 183"/>
              <a:gd name="T17" fmla="*/ 131 h 183"/>
              <a:gd name="T18" fmla="*/ 27 w 183"/>
              <a:gd name="T19" fmla="*/ 156 h 183"/>
              <a:gd name="T20" fmla="*/ 52 w 183"/>
              <a:gd name="T21" fmla="*/ 174 h 183"/>
              <a:gd name="T22" fmla="*/ 75 w 183"/>
              <a:gd name="T23" fmla="*/ 162 h 183"/>
              <a:gd name="T24" fmla="*/ 91 w 183"/>
              <a:gd name="T25" fmla="*/ 183 h 183"/>
              <a:gd name="T26" fmla="*/ 107 w 183"/>
              <a:gd name="T27" fmla="*/ 181 h 183"/>
              <a:gd name="T28" fmla="*/ 123 w 183"/>
              <a:gd name="T29" fmla="*/ 177 h 183"/>
              <a:gd name="T30" fmla="*/ 130 w 183"/>
              <a:gd name="T31" fmla="*/ 151 h 183"/>
              <a:gd name="T32" fmla="*/ 157 w 183"/>
              <a:gd name="T33" fmla="*/ 156 h 183"/>
              <a:gd name="T34" fmla="*/ 175 w 183"/>
              <a:gd name="T35" fmla="*/ 130 h 183"/>
              <a:gd name="T36" fmla="*/ 160 w 183"/>
              <a:gd name="T37" fmla="*/ 106 h 183"/>
              <a:gd name="T38" fmla="*/ 183 w 183"/>
              <a:gd name="T39" fmla="*/ 90 h 183"/>
              <a:gd name="T40" fmla="*/ 182 w 183"/>
              <a:gd name="T41" fmla="*/ 75 h 183"/>
              <a:gd name="T42" fmla="*/ 177 w 183"/>
              <a:gd name="T43" fmla="*/ 60 h 183"/>
              <a:gd name="T44" fmla="*/ 151 w 183"/>
              <a:gd name="T45" fmla="*/ 53 h 183"/>
              <a:gd name="T46" fmla="*/ 155 w 183"/>
              <a:gd name="T47" fmla="*/ 26 h 183"/>
              <a:gd name="T48" fmla="*/ 129 w 183"/>
              <a:gd name="T49" fmla="*/ 8 h 183"/>
              <a:gd name="T50" fmla="*/ 106 w 183"/>
              <a:gd name="T51" fmla="*/ 21 h 183"/>
              <a:gd name="T52" fmla="*/ 90 w 183"/>
              <a:gd name="T53" fmla="*/ 0 h 183"/>
              <a:gd name="T54" fmla="*/ 76 w 183"/>
              <a:gd name="T55" fmla="*/ 1 h 183"/>
              <a:gd name="T56" fmla="*/ 61 w 183"/>
              <a:gd name="T57" fmla="*/ 5 h 183"/>
              <a:gd name="T58" fmla="*/ 142 w 183"/>
              <a:gd name="T59" fmla="*/ 83 h 183"/>
              <a:gd name="T60" fmla="*/ 100 w 183"/>
              <a:gd name="T61" fmla="*/ 141 h 183"/>
              <a:gd name="T62" fmla="*/ 42 w 183"/>
              <a:gd name="T63" fmla="*/ 100 h 183"/>
              <a:gd name="T64" fmla="*/ 83 w 183"/>
              <a:gd name="T65" fmla="*/ 41 h 183"/>
              <a:gd name="T66" fmla="*/ 142 w 183"/>
              <a:gd name="T67" fmla="*/ 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3" h="183">
                <a:moveTo>
                  <a:pt x="61" y="5"/>
                </a:moveTo>
                <a:cubicBezTo>
                  <a:pt x="65" y="14"/>
                  <a:pt x="62" y="25"/>
                  <a:pt x="53" y="31"/>
                </a:cubicBezTo>
                <a:cubicBezTo>
                  <a:pt x="44" y="36"/>
                  <a:pt x="33" y="34"/>
                  <a:pt x="27" y="27"/>
                </a:cubicBezTo>
                <a:cubicBezTo>
                  <a:pt x="20" y="34"/>
                  <a:pt x="14" y="43"/>
                  <a:pt x="9" y="52"/>
                </a:cubicBezTo>
                <a:cubicBezTo>
                  <a:pt x="18" y="55"/>
                  <a:pt x="23" y="65"/>
                  <a:pt x="21" y="75"/>
                </a:cubicBezTo>
                <a:cubicBezTo>
                  <a:pt x="19" y="85"/>
                  <a:pt x="10" y="91"/>
                  <a:pt x="0" y="91"/>
                </a:cubicBezTo>
                <a:cubicBezTo>
                  <a:pt x="0" y="96"/>
                  <a:pt x="0" y="102"/>
                  <a:pt x="1" y="107"/>
                </a:cubicBezTo>
                <a:cubicBezTo>
                  <a:pt x="2" y="112"/>
                  <a:pt x="4" y="117"/>
                  <a:pt x="5" y="122"/>
                </a:cubicBezTo>
                <a:cubicBezTo>
                  <a:pt x="14" y="119"/>
                  <a:pt x="24" y="122"/>
                  <a:pt x="29" y="131"/>
                </a:cubicBezTo>
                <a:cubicBezTo>
                  <a:pt x="34" y="139"/>
                  <a:pt x="33" y="149"/>
                  <a:pt x="27" y="156"/>
                </a:cubicBezTo>
                <a:cubicBezTo>
                  <a:pt x="34" y="163"/>
                  <a:pt x="42" y="169"/>
                  <a:pt x="52" y="174"/>
                </a:cubicBezTo>
                <a:cubicBezTo>
                  <a:pt x="56" y="165"/>
                  <a:pt x="65" y="160"/>
                  <a:pt x="75" y="162"/>
                </a:cubicBezTo>
                <a:cubicBezTo>
                  <a:pt x="84" y="164"/>
                  <a:pt x="91" y="173"/>
                  <a:pt x="91" y="183"/>
                </a:cubicBezTo>
                <a:cubicBezTo>
                  <a:pt x="96" y="183"/>
                  <a:pt x="102" y="182"/>
                  <a:pt x="107" y="181"/>
                </a:cubicBezTo>
                <a:cubicBezTo>
                  <a:pt x="113" y="180"/>
                  <a:pt x="118" y="179"/>
                  <a:pt x="123" y="177"/>
                </a:cubicBezTo>
                <a:cubicBezTo>
                  <a:pt x="118" y="168"/>
                  <a:pt x="121" y="157"/>
                  <a:pt x="130" y="151"/>
                </a:cubicBezTo>
                <a:cubicBezTo>
                  <a:pt x="139" y="145"/>
                  <a:pt x="150" y="147"/>
                  <a:pt x="157" y="156"/>
                </a:cubicBezTo>
                <a:cubicBezTo>
                  <a:pt x="164" y="148"/>
                  <a:pt x="170" y="139"/>
                  <a:pt x="175" y="130"/>
                </a:cubicBezTo>
                <a:cubicBezTo>
                  <a:pt x="164" y="127"/>
                  <a:pt x="158" y="116"/>
                  <a:pt x="160" y="106"/>
                </a:cubicBezTo>
                <a:cubicBezTo>
                  <a:pt x="162" y="95"/>
                  <a:pt x="172" y="88"/>
                  <a:pt x="183" y="90"/>
                </a:cubicBezTo>
                <a:cubicBezTo>
                  <a:pt x="183" y="85"/>
                  <a:pt x="182" y="80"/>
                  <a:pt x="182" y="75"/>
                </a:cubicBezTo>
                <a:cubicBezTo>
                  <a:pt x="181" y="70"/>
                  <a:pt x="179" y="65"/>
                  <a:pt x="177" y="60"/>
                </a:cubicBezTo>
                <a:cubicBezTo>
                  <a:pt x="168" y="64"/>
                  <a:pt x="157" y="61"/>
                  <a:pt x="151" y="53"/>
                </a:cubicBezTo>
                <a:cubicBezTo>
                  <a:pt x="146" y="44"/>
                  <a:pt x="148" y="32"/>
                  <a:pt x="155" y="26"/>
                </a:cubicBezTo>
                <a:cubicBezTo>
                  <a:pt x="148" y="19"/>
                  <a:pt x="139" y="13"/>
                  <a:pt x="129" y="8"/>
                </a:cubicBezTo>
                <a:cubicBezTo>
                  <a:pt x="126" y="17"/>
                  <a:pt x="116" y="23"/>
                  <a:pt x="106" y="21"/>
                </a:cubicBezTo>
                <a:cubicBezTo>
                  <a:pt x="96" y="19"/>
                  <a:pt x="90" y="10"/>
                  <a:pt x="90" y="0"/>
                </a:cubicBezTo>
                <a:cubicBezTo>
                  <a:pt x="85" y="0"/>
                  <a:pt x="80" y="0"/>
                  <a:pt x="76" y="1"/>
                </a:cubicBezTo>
                <a:cubicBezTo>
                  <a:pt x="70" y="2"/>
                  <a:pt x="65" y="4"/>
                  <a:pt x="61" y="5"/>
                </a:cubicBezTo>
                <a:close/>
                <a:moveTo>
                  <a:pt x="142" y="83"/>
                </a:moveTo>
                <a:cubicBezTo>
                  <a:pt x="146" y="110"/>
                  <a:pt x="128" y="136"/>
                  <a:pt x="100" y="141"/>
                </a:cubicBezTo>
                <a:cubicBezTo>
                  <a:pt x="73" y="146"/>
                  <a:pt x="46" y="128"/>
                  <a:pt x="42" y="100"/>
                </a:cubicBezTo>
                <a:cubicBezTo>
                  <a:pt x="37" y="73"/>
                  <a:pt x="55" y="46"/>
                  <a:pt x="83" y="41"/>
                </a:cubicBezTo>
                <a:cubicBezTo>
                  <a:pt x="110" y="36"/>
                  <a:pt x="137" y="55"/>
                  <a:pt x="142" y="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0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9B4DB239-4B3B-DB4A-91BC-E2BC81F447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2" b="21752"/>
          <a:stretch/>
        </p:blipFill>
        <p:spPr/>
      </p:pic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Vorstellung des neuen PGR-Statuts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im Rahmen des Informationsabend </a:t>
            </a:r>
            <a:r>
              <a:rPr lang="de-DE" dirty="0" err="1"/>
              <a:t>Iserohn</a:t>
            </a:r>
            <a:r>
              <a:rPr lang="de-DE" dirty="0"/>
              <a:t> Letmathe am 11.3.2025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E2BF5A8-9A24-5D1C-DA4F-9F0534EBC83C}"/>
              </a:ext>
            </a:extLst>
          </p:cNvPr>
          <p:cNvSpPr txBox="1"/>
          <p:nvPr/>
        </p:nvSpPr>
        <p:spPr>
          <a:xfrm>
            <a:off x="9940704" y="-488887"/>
            <a:ext cx="2824681" cy="1240324"/>
          </a:xfrm>
          <a:prstGeom prst="rect">
            <a:avLst/>
          </a:prstGeom>
          <a:noFill/>
          <a:ln>
            <a:noFill/>
          </a:ln>
        </p:spPr>
        <p:txBody>
          <a:bodyPr wrap="square" lIns="432000" tIns="180000" rIns="216000" bIns="108000" rtlCol="0"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de-DE" sz="1000" b="0" i="0" dirty="0">
                <a:solidFill>
                  <a:schemeClr val="bg1"/>
                </a:solidFill>
                <a:effectLst/>
                <a:latin typeface="Google Sans"/>
              </a:rPr>
              <a:t>© Foto: </a:t>
            </a:r>
            <a:r>
              <a:rPr lang="de-DE" sz="1000" b="0" i="0" dirty="0" err="1">
                <a:solidFill>
                  <a:schemeClr val="bg1"/>
                </a:solidFill>
                <a:effectLst/>
                <a:latin typeface="OpenSans"/>
              </a:rPr>
              <a:t>roibu</a:t>
            </a:r>
            <a:r>
              <a:rPr lang="de-DE" sz="1000" b="0" i="0" dirty="0">
                <a:solidFill>
                  <a:schemeClr val="bg1"/>
                </a:solidFill>
                <a:effectLst/>
                <a:latin typeface="OpenSans"/>
              </a:rPr>
              <a:t> / Shutterstock.com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E1712A3-59C0-91EA-11AE-1D2A01E25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838" y="1458913"/>
            <a:ext cx="11758562" cy="45539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Entwicklung Strukturen für eine territoriale Seelsorge vor Ort und der mittleren Ebene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Entwicklung pastorales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Entwicklung Immobilienstrategie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F27110E-3892-A4D6-F40D-F67E1FD2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Blick in die Zukunft – aus Sicht des Bistums</a:t>
            </a:r>
          </a:p>
        </p:txBody>
      </p:sp>
    </p:spTree>
    <p:extLst>
      <p:ext uri="{BB962C8B-B14F-4D97-AF65-F5344CB8AC3E}">
        <p14:creationId xmlns:p14="http://schemas.microsoft.com/office/powerpoint/2010/main" val="317594446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195" y="1152751"/>
            <a:ext cx="8633610" cy="558612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A6B2001-3943-FAB0-EA5A-4585D260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Aktuelle Personalprognose</a:t>
            </a:r>
          </a:p>
        </p:txBody>
      </p:sp>
    </p:spTree>
    <p:extLst>
      <p:ext uri="{BB962C8B-B14F-4D97-AF65-F5344CB8AC3E}">
        <p14:creationId xmlns:p14="http://schemas.microsoft.com/office/powerpoint/2010/main" val="21164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59C9F09-9C19-E021-E236-3FDA4A02E8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878" y="1449869"/>
            <a:ext cx="11552522" cy="516821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kern="100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kern="100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ea typeface="Calibri" panose="020F0502020204030204" pitchFamily="34" charset="0"/>
              </a:rPr>
              <a:t>Aufgrund valider Hochrechnung können wir davon ausgehen, dass wir im Jahr 2035 noch 350 Seelsorgende im Hauptberuf (Priester, Gemeindereferentinnen und Gemeindereferenten) haben werden.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ea typeface="Calibri" panose="020F0502020204030204" pitchFamily="34" charset="0"/>
              </a:rPr>
              <a:t>Unter den 350 Personen werden alle Ressourcenprofile vertreten sein und auch eine Bandbreite unterschiedlicher Potentiale / Charismen.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de-DE" kern="100" dirty="0">
                <a:ea typeface="Calibri" panose="020F0502020204030204" pitchFamily="34" charset="0"/>
              </a:rPr>
            </a:br>
            <a:br>
              <a:rPr lang="de-DE" kern="100" dirty="0">
                <a:ea typeface="Calibri" panose="020F0502020204030204" pitchFamily="34" charset="0"/>
              </a:rPr>
            </a:br>
            <a:endParaRPr lang="de-DE" sz="1800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59A6185-63DB-F56C-42F0-BDC0203D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38" y="155534"/>
            <a:ext cx="10178390" cy="943429"/>
          </a:xfrm>
        </p:spPr>
        <p:txBody>
          <a:bodyPr/>
          <a:lstStyle/>
          <a:p>
            <a:r>
              <a:rPr lang="de-DE" dirty="0"/>
              <a:t>2. Vielfalt an Ressourcenprofilen und an Charismen / Potenzialen</a:t>
            </a:r>
          </a:p>
        </p:txBody>
      </p:sp>
    </p:spTree>
    <p:extLst>
      <p:ext uri="{BB962C8B-B14F-4D97-AF65-F5344CB8AC3E}">
        <p14:creationId xmlns:p14="http://schemas.microsoft.com/office/powerpoint/2010/main" val="42634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0C04995-94C1-ECD7-286B-CC97CE5B6E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838" y="1458913"/>
            <a:ext cx="11758562" cy="3525464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kern="100" dirty="0">
                <a:effectLst/>
                <a:ea typeface="Calibri" panose="020F0502020204030204" pitchFamily="34" charset="0"/>
              </a:rPr>
              <a:t>Der Einsatz von Seelsorgerinnen und Seelsorgern erfolgt auch in Zukunft </a:t>
            </a:r>
            <a:r>
              <a:rPr lang="de-DE" sz="1800" b="1" kern="100" dirty="0">
                <a:effectLst/>
                <a:ea typeface="Calibri" panose="020F0502020204030204" pitchFamily="34" charset="0"/>
              </a:rPr>
              <a:t>in Pastoralteams</a:t>
            </a:r>
            <a:r>
              <a:rPr lang="de-DE" sz="1800" kern="100" dirty="0">
                <a:effectLst/>
                <a:ea typeface="Calibri" panose="020F0502020204030204" pitchFamily="34" charset="0"/>
              </a:rPr>
              <a:t>.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kern="100" dirty="0">
                <a:effectLst/>
                <a:ea typeface="Calibri" panose="020F0502020204030204" pitchFamily="34" charset="0"/>
              </a:rPr>
              <a:t>In Pastoralteams kommen zusammen:</a:t>
            </a:r>
          </a:p>
          <a:p>
            <a:pPr marL="85725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kern="100" dirty="0">
                <a:effectLst/>
                <a:ea typeface="Calibri" panose="020F0502020204030204" pitchFamily="34" charset="0"/>
              </a:rPr>
              <a:t>unterschiedliche Berufsgruppen </a:t>
            </a:r>
          </a:p>
          <a:p>
            <a:pPr marL="85725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kern="100" dirty="0">
                <a:effectLst/>
                <a:ea typeface="Calibri" panose="020F0502020204030204" pitchFamily="34" charset="0"/>
              </a:rPr>
              <a:t>unterschiedliche Ressourcenprofile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kern="100" dirty="0">
                <a:effectLst/>
                <a:ea typeface="Calibri" panose="020F0502020204030204" pitchFamily="34" charset="0"/>
              </a:rPr>
              <a:t>Funktionale Teams, die arbeitsteilig arbeiten können, bestehen aus </a:t>
            </a:r>
            <a:r>
              <a:rPr lang="de-DE" sz="1800" b="1" kern="100" dirty="0">
                <a:effectLst/>
                <a:ea typeface="Calibri" panose="020F0502020204030204" pitchFamily="34" charset="0"/>
              </a:rPr>
              <a:t>4 – 8 Personen</a:t>
            </a:r>
            <a:r>
              <a:rPr lang="de-DE" sz="1800" kern="100" dirty="0">
                <a:effectLst/>
                <a:ea typeface="Calibri" panose="020F0502020204030204" pitchFamily="34" charset="0"/>
              </a:rPr>
              <a:t>.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kern="100" dirty="0">
                <a:effectLst/>
                <a:ea typeface="Calibri" panose="020F0502020204030204" pitchFamily="34" charset="0"/>
              </a:rPr>
              <a:t>Pastoralteams werden </a:t>
            </a:r>
            <a:r>
              <a:rPr lang="de-DE" sz="1800" b="1" kern="100" dirty="0">
                <a:effectLst/>
                <a:ea typeface="Calibri" panose="020F0502020204030204" pitchFamily="34" charset="0"/>
              </a:rPr>
              <a:t>an territorialen Pastoralen Zentren </a:t>
            </a:r>
            <a:r>
              <a:rPr lang="de-DE" sz="1800" kern="100" dirty="0">
                <a:effectLst/>
                <a:ea typeface="Calibri" panose="020F0502020204030204" pitchFamily="34" charset="0"/>
              </a:rPr>
              <a:t>(in der Fläche</a:t>
            </a:r>
            <a:r>
              <a:rPr lang="de-DE" sz="1800" b="1" kern="100" dirty="0">
                <a:effectLst/>
                <a:ea typeface="Calibri" panose="020F0502020204030204" pitchFamily="34" charset="0"/>
              </a:rPr>
              <a:t>) </a:t>
            </a:r>
            <a:r>
              <a:rPr lang="de-DE" sz="1800" kern="100" dirty="0">
                <a:effectLst/>
                <a:ea typeface="Calibri" panose="020F0502020204030204" pitchFamily="34" charset="0"/>
              </a:rPr>
              <a:t>und</a:t>
            </a:r>
            <a:r>
              <a:rPr lang="de-DE" sz="1800" b="1" kern="100" dirty="0">
                <a:effectLst/>
                <a:ea typeface="Calibri" panose="020F0502020204030204" pitchFamily="34" charset="0"/>
              </a:rPr>
              <a:t> </a:t>
            </a:r>
            <a:br>
              <a:rPr lang="de-DE" sz="1800" b="1" kern="100" dirty="0">
                <a:effectLst/>
                <a:ea typeface="Calibri" panose="020F0502020204030204" pitchFamily="34" charset="0"/>
              </a:rPr>
            </a:br>
            <a:r>
              <a:rPr lang="de-DE" sz="1800" b="1" kern="100" dirty="0">
                <a:effectLst/>
                <a:ea typeface="Calibri" panose="020F0502020204030204" pitchFamily="34" charset="0"/>
              </a:rPr>
              <a:t>an inhaltlich-thematischen „Bistumsorten“ </a:t>
            </a:r>
            <a:r>
              <a:rPr lang="de-DE" sz="1800" kern="100" dirty="0">
                <a:effectLst/>
                <a:ea typeface="Calibri" panose="020F0502020204030204" pitchFamily="34" charset="0"/>
              </a:rPr>
              <a:t>(</a:t>
            </a:r>
            <a:r>
              <a:rPr lang="de-DE" sz="1800" kern="100" dirty="0" err="1">
                <a:effectLst/>
                <a:ea typeface="Calibri" panose="020F0502020204030204" pitchFamily="34" charset="0"/>
              </a:rPr>
              <a:t>Bsp</a:t>
            </a:r>
            <a:r>
              <a:rPr lang="de-DE" sz="1800" kern="100" dirty="0">
                <a:effectLst/>
                <a:ea typeface="Calibri" panose="020F0502020204030204" pitchFamily="34" charset="0"/>
              </a:rPr>
              <a:t>: </a:t>
            </a:r>
            <a:r>
              <a:rPr lang="de-DE" sz="1800" kern="100" dirty="0" err="1">
                <a:effectLst/>
                <a:ea typeface="Calibri" panose="020F0502020204030204" pitchFamily="34" charset="0"/>
              </a:rPr>
              <a:t>Hardehausen</a:t>
            </a:r>
            <a:r>
              <a:rPr lang="de-DE" sz="1800" kern="100" dirty="0">
                <a:effectLst/>
                <a:ea typeface="Calibri" panose="020F0502020204030204" pitchFamily="34" charset="0"/>
              </a:rPr>
              <a:t>) eingesetzt.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150C621-D496-E7E0-AD62-A8E79895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Was folgt daraus für den künftigen Personaleinsatz?</a:t>
            </a:r>
          </a:p>
        </p:txBody>
      </p:sp>
    </p:spTree>
    <p:extLst>
      <p:ext uri="{BB962C8B-B14F-4D97-AF65-F5344CB8AC3E}">
        <p14:creationId xmlns:p14="http://schemas.microsoft.com/office/powerpoint/2010/main" val="90372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E1712A3-59C0-91EA-11AE-1D2A01E252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/>
              <a:t>Gründung Pastoralraum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Immobilienstrategie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F27110E-3892-A4D6-F40D-F67E1FD2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Blick in die Zukunft – aus Sicht des Pastoralraumes Menden</a:t>
            </a:r>
          </a:p>
        </p:txBody>
      </p:sp>
    </p:spTree>
    <p:extLst>
      <p:ext uri="{BB962C8B-B14F-4D97-AF65-F5344CB8AC3E}">
        <p14:creationId xmlns:p14="http://schemas.microsoft.com/office/powerpoint/2010/main" val="102882317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">
  <a:themeElements>
    <a:clrScheme name="Erzbistum Paderborn">
      <a:dk1>
        <a:srgbClr val="636362"/>
      </a:dk1>
      <a:lt1>
        <a:srgbClr val="FFFFFF"/>
      </a:lt1>
      <a:dk2>
        <a:srgbClr val="636362"/>
      </a:dk2>
      <a:lt2>
        <a:srgbClr val="FFFFFF"/>
      </a:lt2>
      <a:accent1>
        <a:srgbClr val="AE0C21"/>
      </a:accent1>
      <a:accent2>
        <a:srgbClr val="E62730"/>
      </a:accent2>
      <a:accent3>
        <a:srgbClr val="1A70B8"/>
      </a:accent3>
      <a:accent4>
        <a:srgbClr val="B1CFDF"/>
      </a:accent4>
      <a:accent5>
        <a:srgbClr val="636362"/>
      </a:accent5>
      <a:accent6>
        <a:srgbClr val="919292"/>
      </a:accent6>
      <a:hlink>
        <a:srgbClr val="102E4E"/>
      </a:hlink>
      <a:folHlink>
        <a:srgbClr val="DF80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lIns="432000" tIns="180000" rIns="216000" bIns="108000" anchor="ctr">
        <a:normAutofit/>
      </a:bodyPr>
      <a:lstStyle>
        <a:defPPr algn="l">
          <a:lnSpc>
            <a:spcPct val="100000"/>
          </a:lnSpc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pptD2F.tmp</Template>
  <TotalTime>0</TotalTime>
  <Words>449</Words>
  <Application>Microsoft Office PowerPoint</Application>
  <PresentationFormat>Breitbild</PresentationFormat>
  <Paragraphs>81</Paragraphs>
  <Slides>13</Slides>
  <Notes>6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Amatic SC</vt:lpstr>
      <vt:lpstr>Arial</vt:lpstr>
      <vt:lpstr>Calibri</vt:lpstr>
      <vt:lpstr>Calibri Light</vt:lpstr>
      <vt:lpstr>Google Sans</vt:lpstr>
      <vt:lpstr>OpenSans</vt:lpstr>
      <vt:lpstr>Segoe Print</vt:lpstr>
      <vt:lpstr>TheSansB W5 Plain</vt:lpstr>
      <vt:lpstr>Times New Roman</vt:lpstr>
      <vt:lpstr>Wingdings</vt:lpstr>
      <vt:lpstr>ヒラギノ角ゴ Pro W3</vt:lpstr>
      <vt:lpstr>Office</vt:lpstr>
      <vt:lpstr>Übersicht auswählbarer Layouts</vt:lpstr>
      <vt:lpstr>Kleine Tricks</vt:lpstr>
      <vt:lpstr>Gestaltungselemente zum Kopieren</vt:lpstr>
      <vt:lpstr>PowerPoint-Präsentation</vt:lpstr>
      <vt:lpstr>Blick in die Zukunft – aus Sicht des Bistums</vt:lpstr>
      <vt:lpstr>1. Aktuelle Personalprognose</vt:lpstr>
      <vt:lpstr>2. Vielfalt an Ressourcenprofilen und an Charismen / Potenzialen</vt:lpstr>
      <vt:lpstr>3. Was folgt daraus für den künftigen Personaleinsatz?</vt:lpstr>
      <vt:lpstr>Blick in die Zukunft – aus Sicht des Pastoralraumes Menden</vt:lpstr>
      <vt:lpstr>PowerPoint-Präsentation</vt:lpstr>
      <vt:lpstr>PowerPoint-Präsentation</vt:lpstr>
      <vt:lpstr>PowerPoint-Präsentation</vt:lpstr>
      <vt:lpstr>Wo finde ich was?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Dekanat MKS - Lukas Potthoff</dc:creator>
  <cp:lastModifiedBy>Dekanat MKS - Rainer Beckmann</cp:lastModifiedBy>
  <cp:revision>273</cp:revision>
  <dcterms:created xsi:type="dcterms:W3CDTF">2019-07-12T05:16:39Z</dcterms:created>
  <dcterms:modified xsi:type="dcterms:W3CDTF">2025-03-12T09:33:33Z</dcterms:modified>
</cp:coreProperties>
</file>